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Krona One"/>
      <p:regular r:id="rId24"/>
    </p:embeddedFont>
    <p:embeddedFont>
      <p:font typeface="Roboto Mono Medium"/>
      <p:regular r:id="rId25"/>
      <p:bold r:id="rId26"/>
      <p:italic r:id="rId27"/>
      <p:boldItalic r:id="rId28"/>
    </p:embeddedFont>
    <p:embeddedFont>
      <p:font typeface="Architects Daughter"/>
      <p:regular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Concert One"/>
      <p:regular r:id="rId34"/>
    </p:embeddedFont>
    <p:embeddedFont>
      <p:font typeface="Josefin Sans Medium"/>
      <p:regular r:id="rId35"/>
      <p:bold r:id="rId36"/>
      <p:italic r:id="rId37"/>
      <p:boldItalic r:id="rId38"/>
    </p:embeddedFont>
    <p:embeddedFont>
      <p:font typeface="Coming Soon"/>
      <p:regular r:id="rId39"/>
    </p:embeddedFont>
    <p:embeddedFont>
      <p:font typeface="Courgette"/>
      <p:regular r:id="rId40"/>
    </p:embeddedFont>
    <p:embeddedFont>
      <p:font typeface="Josefin Sans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urgette-regular.fntdata"/><Relationship Id="rId20" Type="http://schemas.openxmlformats.org/officeDocument/2006/relationships/slide" Target="slides/slide16.xml"/><Relationship Id="rId42" Type="http://schemas.openxmlformats.org/officeDocument/2006/relationships/font" Target="fonts/JosefinSans-bold.fntdata"/><Relationship Id="rId41" Type="http://schemas.openxmlformats.org/officeDocument/2006/relationships/font" Target="fonts/JosefinSans-regular.fntdata"/><Relationship Id="rId22" Type="http://schemas.openxmlformats.org/officeDocument/2006/relationships/slide" Target="slides/slide18.xml"/><Relationship Id="rId44" Type="http://schemas.openxmlformats.org/officeDocument/2006/relationships/font" Target="fonts/JosefinSans-boldItalic.fntdata"/><Relationship Id="rId21" Type="http://schemas.openxmlformats.org/officeDocument/2006/relationships/slide" Target="slides/slide17.xml"/><Relationship Id="rId43" Type="http://schemas.openxmlformats.org/officeDocument/2006/relationships/font" Target="fonts/JosefinSans-italic.fntdata"/><Relationship Id="rId24" Type="http://schemas.openxmlformats.org/officeDocument/2006/relationships/font" Target="fonts/KronaOne-regular.fntdata"/><Relationship Id="rId46" Type="http://schemas.openxmlformats.org/officeDocument/2006/relationships/font" Target="fonts/RobotoMono-bold.fntdata"/><Relationship Id="rId23" Type="http://schemas.openxmlformats.org/officeDocument/2006/relationships/slide" Target="slides/slide19.xml"/><Relationship Id="rId45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onoMedium-bold.fntdata"/><Relationship Id="rId48" Type="http://schemas.openxmlformats.org/officeDocument/2006/relationships/font" Target="fonts/RobotoMono-boldItalic.fntdata"/><Relationship Id="rId25" Type="http://schemas.openxmlformats.org/officeDocument/2006/relationships/font" Target="fonts/RobotoMonoMedium-regular.fntdata"/><Relationship Id="rId47" Type="http://schemas.openxmlformats.org/officeDocument/2006/relationships/font" Target="fonts/RobotoMono-italic.fntdata"/><Relationship Id="rId28" Type="http://schemas.openxmlformats.org/officeDocument/2006/relationships/font" Target="fonts/RobotoMonoMedium-boldItalic.fntdata"/><Relationship Id="rId27" Type="http://schemas.openxmlformats.org/officeDocument/2006/relationships/font" Target="fonts/RobotoMono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rchitectsDaughter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JosefinSansMedium-regular.fntdata"/><Relationship Id="rId12" Type="http://schemas.openxmlformats.org/officeDocument/2006/relationships/slide" Target="slides/slide8.xml"/><Relationship Id="rId34" Type="http://schemas.openxmlformats.org/officeDocument/2006/relationships/font" Target="fonts/ConcertOne-regular.fntdata"/><Relationship Id="rId15" Type="http://schemas.openxmlformats.org/officeDocument/2006/relationships/slide" Target="slides/slide11.xml"/><Relationship Id="rId37" Type="http://schemas.openxmlformats.org/officeDocument/2006/relationships/font" Target="fonts/JosefinSansMedium-italic.fntdata"/><Relationship Id="rId14" Type="http://schemas.openxmlformats.org/officeDocument/2006/relationships/slide" Target="slides/slide10.xml"/><Relationship Id="rId36" Type="http://schemas.openxmlformats.org/officeDocument/2006/relationships/font" Target="fonts/JosefinSansMedium-bold.fntdata"/><Relationship Id="rId17" Type="http://schemas.openxmlformats.org/officeDocument/2006/relationships/slide" Target="slides/slide13.xml"/><Relationship Id="rId39" Type="http://schemas.openxmlformats.org/officeDocument/2006/relationships/font" Target="fonts/ComingSoon-regular.fntdata"/><Relationship Id="rId16" Type="http://schemas.openxmlformats.org/officeDocument/2006/relationships/slide" Target="slides/slide12.xml"/><Relationship Id="rId38" Type="http://schemas.openxmlformats.org/officeDocument/2006/relationships/font" Target="fonts/JosefinSansMedium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853034354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853034354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209571f4d9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209571f4d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c8ab45f9d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c8ab45f9d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c88925a56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c88925a56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c88925a56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c88925a56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c88cf36f2f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c88cf36f2f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88925a56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c88925a56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88925a56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c88925a56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88cf36f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c88cf36f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c88cf36f2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c88cf36f2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53034354b_0_24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53034354b_0_24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77e31443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77e31443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88cf36f2f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c88cf36f2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77e31443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77e31443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88cf36f2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c88cf36f2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c88925a56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c88925a56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c88925a56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c88925a56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c8ab45f9d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c8ab45f9d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hyperlink" Target="http://bit.ly/2Tynxth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61089" l="0" r="0" t="0"/>
          <a:stretch/>
        </p:blipFill>
        <p:spPr>
          <a:xfrm rot="-620881">
            <a:off x="1853551" y="40483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b="6838" l="0" r="1545" t="0"/>
          <a:stretch/>
        </p:blipFill>
        <p:spPr>
          <a:xfrm>
            <a:off x="1047887" y="524012"/>
            <a:ext cx="7048226" cy="41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925" y="2989525"/>
            <a:ext cx="1584774" cy="1852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300000" dist="19050">
              <a:srgbClr val="000000">
                <a:alpha val="34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18300" l="0" r="8892" t="16734"/>
          <a:stretch/>
        </p:blipFill>
        <p:spPr>
          <a:xfrm rot="-5400000">
            <a:off x="4748475" y="48065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18300" l="0" r="8892" t="16734"/>
          <a:stretch/>
        </p:blipFill>
        <p:spPr>
          <a:xfrm rot="-5400000">
            <a:off x="5339025" y="5954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1"/>
          <p:cNvPicPr preferRelativeResize="0"/>
          <p:nvPr/>
        </p:nvPicPr>
        <p:blipFill rotWithShape="1">
          <a:blip r:embed="rId4">
            <a:alphaModFix/>
          </a:blip>
          <a:srcRect b="7123" l="0" r="0" t="0"/>
          <a:stretch/>
        </p:blipFill>
        <p:spPr>
          <a:xfrm>
            <a:off x="1974100" y="324738"/>
            <a:ext cx="5195775" cy="44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2838275" y="1645347"/>
            <a:ext cx="4001700" cy="11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335675" y="3062950"/>
            <a:ext cx="30069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>
            <p:ph type="title"/>
          </p:nvPr>
        </p:nvSpPr>
        <p:spPr>
          <a:xfrm>
            <a:off x="907470" y="1705233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929350" y="2161275"/>
            <a:ext cx="2874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2" type="title"/>
          </p:nvPr>
        </p:nvSpPr>
        <p:spPr>
          <a:xfrm>
            <a:off x="5318730" y="1705233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68" name="Google Shape;68;p13"/>
          <p:cNvSpPr txBox="1"/>
          <p:nvPr>
            <p:ph idx="3" type="subTitle"/>
          </p:nvPr>
        </p:nvSpPr>
        <p:spPr>
          <a:xfrm>
            <a:off x="5340612" y="2161275"/>
            <a:ext cx="2874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4" type="title"/>
          </p:nvPr>
        </p:nvSpPr>
        <p:spPr>
          <a:xfrm>
            <a:off x="907470" y="3221098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70" name="Google Shape;70;p13"/>
          <p:cNvSpPr txBox="1"/>
          <p:nvPr>
            <p:ph idx="5" type="subTitle"/>
          </p:nvPr>
        </p:nvSpPr>
        <p:spPr>
          <a:xfrm>
            <a:off x="929350" y="3685875"/>
            <a:ext cx="2874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6" type="title"/>
          </p:nvPr>
        </p:nvSpPr>
        <p:spPr>
          <a:xfrm>
            <a:off x="5318730" y="3221098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72" name="Google Shape;72;p13"/>
          <p:cNvSpPr txBox="1"/>
          <p:nvPr>
            <p:ph idx="7" type="subTitle"/>
          </p:nvPr>
        </p:nvSpPr>
        <p:spPr>
          <a:xfrm>
            <a:off x="5340612" y="3685874"/>
            <a:ext cx="2874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8"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844409" y="1623775"/>
            <a:ext cx="3336000" cy="27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type="title"/>
          </p:nvPr>
        </p:nvSpPr>
        <p:spPr>
          <a:xfrm>
            <a:off x="1002325" y="711175"/>
            <a:ext cx="30573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2" type="body"/>
          </p:nvPr>
        </p:nvSpPr>
        <p:spPr>
          <a:xfrm>
            <a:off x="4963591" y="1623775"/>
            <a:ext cx="3336000" cy="27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400" u="sng">
                <a:solidFill>
                  <a:schemeClr val="dk2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2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841985" y="1623775"/>
            <a:ext cx="3158700" cy="30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type="title"/>
          </p:nvPr>
        </p:nvSpPr>
        <p:spPr>
          <a:xfrm>
            <a:off x="1002325" y="711175"/>
            <a:ext cx="30573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61089" l="0" r="0" t="0"/>
          <a:stretch/>
        </p:blipFill>
        <p:spPr>
          <a:xfrm rot="1142343">
            <a:off x="6222976" y="2291982"/>
            <a:ext cx="2068425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61089" l="0" r="0" t="0"/>
          <a:stretch/>
        </p:blipFill>
        <p:spPr>
          <a:xfrm rot="-1920292">
            <a:off x="925352" y="1011382"/>
            <a:ext cx="2068424" cy="177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" name="Google Shape;90;p16"/>
          <p:cNvSpPr txBox="1"/>
          <p:nvPr>
            <p:ph type="title"/>
          </p:nvPr>
        </p:nvSpPr>
        <p:spPr>
          <a:xfrm>
            <a:off x="2426100" y="1386676"/>
            <a:ext cx="4291800" cy="24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8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hasCustomPrompt="1" type="title"/>
          </p:nvPr>
        </p:nvSpPr>
        <p:spPr>
          <a:xfrm>
            <a:off x="5040600" y="1012388"/>
            <a:ext cx="2826000" cy="11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4973225" y="3061013"/>
            <a:ext cx="3006900" cy="10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2" type="subTitle"/>
          </p:nvPr>
        </p:nvSpPr>
        <p:spPr>
          <a:xfrm>
            <a:off x="4973225" y="2278000"/>
            <a:ext cx="30069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7123" l="0" r="0" t="0"/>
          <a:stretch/>
        </p:blipFill>
        <p:spPr>
          <a:xfrm>
            <a:off x="3685063" y="388513"/>
            <a:ext cx="5195775" cy="44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type="title"/>
          </p:nvPr>
        </p:nvSpPr>
        <p:spPr>
          <a:xfrm>
            <a:off x="4996075" y="999550"/>
            <a:ext cx="27495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 rot="-321082">
            <a:off x="5129970" y="3250327"/>
            <a:ext cx="2280640" cy="924717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2649000" y="2142600"/>
            <a:ext cx="3846000" cy="18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type="title"/>
          </p:nvPr>
        </p:nvSpPr>
        <p:spPr>
          <a:xfrm>
            <a:off x="3127075" y="1366750"/>
            <a:ext cx="290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>
            <p:ph type="title"/>
          </p:nvPr>
        </p:nvSpPr>
        <p:spPr>
          <a:xfrm>
            <a:off x="534900" y="2495013"/>
            <a:ext cx="37980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799650" y="3241096"/>
            <a:ext cx="3268500" cy="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hasCustomPrompt="1" idx="2" type="title"/>
          </p:nvPr>
        </p:nvSpPr>
        <p:spPr>
          <a:xfrm>
            <a:off x="1640100" y="1347913"/>
            <a:ext cx="1587600" cy="10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0" sz="4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0" sz="4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>
            <p:ph type="title"/>
          </p:nvPr>
        </p:nvSpPr>
        <p:spPr>
          <a:xfrm>
            <a:off x="1781550" y="711175"/>
            <a:ext cx="5933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type="title"/>
          </p:nvPr>
        </p:nvSpPr>
        <p:spPr>
          <a:xfrm>
            <a:off x="1002325" y="711175"/>
            <a:ext cx="30822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948000" y="2519950"/>
            <a:ext cx="3224400" cy="12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23"/>
          <p:cNvSpPr txBox="1"/>
          <p:nvPr>
            <p:ph type="title"/>
          </p:nvPr>
        </p:nvSpPr>
        <p:spPr>
          <a:xfrm>
            <a:off x="948000" y="1218000"/>
            <a:ext cx="2755800" cy="12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SECTION_TITLE_AND_DESCRIPTION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>
            <p:ph type="title"/>
          </p:nvPr>
        </p:nvSpPr>
        <p:spPr>
          <a:xfrm>
            <a:off x="6013614" y="838400"/>
            <a:ext cx="23331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0" name="Google Shape;130;p24"/>
          <p:cNvSpPr txBox="1"/>
          <p:nvPr>
            <p:ph idx="1" type="subTitle"/>
          </p:nvPr>
        </p:nvSpPr>
        <p:spPr>
          <a:xfrm>
            <a:off x="6013614" y="1199352"/>
            <a:ext cx="23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1" name="Google Shape;131;p24"/>
          <p:cNvSpPr txBox="1"/>
          <p:nvPr>
            <p:ph idx="2" type="title"/>
          </p:nvPr>
        </p:nvSpPr>
        <p:spPr>
          <a:xfrm>
            <a:off x="6013603" y="2104924"/>
            <a:ext cx="23331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2" name="Google Shape;132;p24"/>
          <p:cNvSpPr txBox="1"/>
          <p:nvPr>
            <p:ph idx="3" type="subTitle"/>
          </p:nvPr>
        </p:nvSpPr>
        <p:spPr>
          <a:xfrm>
            <a:off x="6013601" y="2465876"/>
            <a:ext cx="23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Google Shape;133;p24"/>
          <p:cNvSpPr txBox="1"/>
          <p:nvPr>
            <p:ph idx="4" type="title"/>
          </p:nvPr>
        </p:nvSpPr>
        <p:spPr>
          <a:xfrm>
            <a:off x="6013618" y="3371448"/>
            <a:ext cx="23331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4"/>
          <p:cNvSpPr txBox="1"/>
          <p:nvPr>
            <p:ph idx="5" type="subTitle"/>
          </p:nvPr>
        </p:nvSpPr>
        <p:spPr>
          <a:xfrm>
            <a:off x="6013615" y="3732400"/>
            <a:ext cx="23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5" name="Google Shape;135;p24"/>
          <p:cNvSpPr txBox="1"/>
          <p:nvPr>
            <p:ph idx="6"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SECTION_TITLE_AND_DESCRIPTION_1_1_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>
            <p:ph type="title"/>
          </p:nvPr>
        </p:nvSpPr>
        <p:spPr>
          <a:xfrm>
            <a:off x="3628589" y="2942625"/>
            <a:ext cx="23331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0" name="Google Shape;140;p25"/>
          <p:cNvSpPr txBox="1"/>
          <p:nvPr>
            <p:ph idx="1" type="subTitle"/>
          </p:nvPr>
        </p:nvSpPr>
        <p:spPr>
          <a:xfrm>
            <a:off x="3628600" y="3303578"/>
            <a:ext cx="23331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1" name="Google Shape;141;p25"/>
          <p:cNvSpPr txBox="1"/>
          <p:nvPr>
            <p:ph idx="2" type="title"/>
          </p:nvPr>
        </p:nvSpPr>
        <p:spPr>
          <a:xfrm>
            <a:off x="1295503" y="2130949"/>
            <a:ext cx="23331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2" name="Google Shape;142;p25"/>
          <p:cNvSpPr txBox="1"/>
          <p:nvPr>
            <p:ph idx="3" type="subTitle"/>
          </p:nvPr>
        </p:nvSpPr>
        <p:spPr>
          <a:xfrm>
            <a:off x="1295511" y="2491901"/>
            <a:ext cx="23331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3" name="Google Shape;143;p25"/>
          <p:cNvSpPr txBox="1"/>
          <p:nvPr>
            <p:ph idx="4" type="title"/>
          </p:nvPr>
        </p:nvSpPr>
        <p:spPr>
          <a:xfrm>
            <a:off x="5964918" y="2130948"/>
            <a:ext cx="23331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4" name="Google Shape;144;p25"/>
          <p:cNvSpPr txBox="1"/>
          <p:nvPr>
            <p:ph idx="5" type="subTitle"/>
          </p:nvPr>
        </p:nvSpPr>
        <p:spPr>
          <a:xfrm>
            <a:off x="5964925" y="2491900"/>
            <a:ext cx="23331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6" type="title"/>
          </p:nvPr>
        </p:nvSpPr>
        <p:spPr>
          <a:xfrm>
            <a:off x="2569750" y="711175"/>
            <a:ext cx="400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b="18300" l="0" r="8892" t="16734"/>
          <a:stretch/>
        </p:blipFill>
        <p:spPr>
          <a:xfrm rot="-5400000">
            <a:off x="650175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18300" l="0" r="8892" t="16734"/>
          <a:stretch/>
        </p:blipFill>
        <p:spPr>
          <a:xfrm rot="-5400000">
            <a:off x="1262550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4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type="title"/>
          </p:nvPr>
        </p:nvSpPr>
        <p:spPr>
          <a:xfrm>
            <a:off x="1922400" y="3538630"/>
            <a:ext cx="21402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b="0" sz="16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52" name="Google Shape;152;p26"/>
          <p:cNvSpPr txBox="1"/>
          <p:nvPr>
            <p:ph idx="1" type="subTitle"/>
          </p:nvPr>
        </p:nvSpPr>
        <p:spPr>
          <a:xfrm>
            <a:off x="1922400" y="1269487"/>
            <a:ext cx="3439500" cy="21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SECTION_TITLE_AND_DESCRIPTION_1_1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>
            <p:ph type="title"/>
          </p:nvPr>
        </p:nvSpPr>
        <p:spPr>
          <a:xfrm>
            <a:off x="5230400" y="3321638"/>
            <a:ext cx="27975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57" name="Google Shape;157;p27"/>
          <p:cNvSpPr txBox="1"/>
          <p:nvPr>
            <p:ph idx="1" type="subTitle"/>
          </p:nvPr>
        </p:nvSpPr>
        <p:spPr>
          <a:xfrm>
            <a:off x="4909400" y="1218188"/>
            <a:ext cx="3439500" cy="20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SECTION_TITLE_AND_DESCRIPTION_1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>
            <p:ph type="title"/>
          </p:nvPr>
        </p:nvSpPr>
        <p:spPr>
          <a:xfrm>
            <a:off x="800975" y="2010025"/>
            <a:ext cx="24594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62" name="Google Shape;162;p28"/>
          <p:cNvSpPr txBox="1"/>
          <p:nvPr>
            <p:ph idx="1" type="subTitle"/>
          </p:nvPr>
        </p:nvSpPr>
        <p:spPr>
          <a:xfrm>
            <a:off x="801101" y="2400094"/>
            <a:ext cx="24594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3" name="Google Shape;163;p28"/>
          <p:cNvSpPr txBox="1"/>
          <p:nvPr>
            <p:ph idx="2" type="title"/>
          </p:nvPr>
        </p:nvSpPr>
        <p:spPr>
          <a:xfrm>
            <a:off x="5850883" y="2010025"/>
            <a:ext cx="24594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64" name="Google Shape;164;p28"/>
          <p:cNvSpPr txBox="1"/>
          <p:nvPr>
            <p:ph idx="3" type="subTitle"/>
          </p:nvPr>
        </p:nvSpPr>
        <p:spPr>
          <a:xfrm>
            <a:off x="5850880" y="2400101"/>
            <a:ext cx="24594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4" type="title"/>
          </p:nvPr>
        </p:nvSpPr>
        <p:spPr>
          <a:xfrm>
            <a:off x="800975" y="3449700"/>
            <a:ext cx="24594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66" name="Google Shape;166;p28"/>
          <p:cNvSpPr txBox="1"/>
          <p:nvPr>
            <p:ph idx="5" type="subTitle"/>
          </p:nvPr>
        </p:nvSpPr>
        <p:spPr>
          <a:xfrm>
            <a:off x="801101" y="3838273"/>
            <a:ext cx="24594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8"/>
          <p:cNvSpPr txBox="1"/>
          <p:nvPr>
            <p:ph idx="6" type="title"/>
          </p:nvPr>
        </p:nvSpPr>
        <p:spPr>
          <a:xfrm>
            <a:off x="5850883" y="3449699"/>
            <a:ext cx="24594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68" name="Google Shape;168;p28"/>
          <p:cNvSpPr txBox="1"/>
          <p:nvPr>
            <p:ph idx="7" type="subTitle"/>
          </p:nvPr>
        </p:nvSpPr>
        <p:spPr>
          <a:xfrm>
            <a:off x="5850880" y="3838276"/>
            <a:ext cx="24594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9" name="Google Shape;169;p28"/>
          <p:cNvSpPr txBox="1"/>
          <p:nvPr>
            <p:ph idx="8"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SECTION_TITLE_AND_DESCRIPTION_1_2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>
            <p:ph type="title"/>
          </p:nvPr>
        </p:nvSpPr>
        <p:spPr>
          <a:xfrm>
            <a:off x="2598373" y="1548225"/>
            <a:ext cx="19719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74" name="Google Shape;174;p29"/>
          <p:cNvSpPr txBox="1"/>
          <p:nvPr>
            <p:ph idx="1" type="subTitle"/>
          </p:nvPr>
        </p:nvSpPr>
        <p:spPr>
          <a:xfrm>
            <a:off x="2598375" y="1928075"/>
            <a:ext cx="19719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9"/>
          <p:cNvSpPr txBox="1"/>
          <p:nvPr>
            <p:ph idx="2" type="title"/>
          </p:nvPr>
        </p:nvSpPr>
        <p:spPr>
          <a:xfrm>
            <a:off x="5835074" y="1548225"/>
            <a:ext cx="19719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76" name="Google Shape;176;p29"/>
          <p:cNvSpPr txBox="1"/>
          <p:nvPr>
            <p:ph idx="3" type="subTitle"/>
          </p:nvPr>
        </p:nvSpPr>
        <p:spPr>
          <a:xfrm>
            <a:off x="5835075" y="1928075"/>
            <a:ext cx="19719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7" name="Google Shape;177;p29"/>
          <p:cNvSpPr txBox="1"/>
          <p:nvPr>
            <p:ph idx="4" type="title"/>
          </p:nvPr>
        </p:nvSpPr>
        <p:spPr>
          <a:xfrm>
            <a:off x="2598373" y="2987900"/>
            <a:ext cx="19719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78" name="Google Shape;178;p29"/>
          <p:cNvSpPr txBox="1"/>
          <p:nvPr>
            <p:ph idx="5" type="subTitle"/>
          </p:nvPr>
        </p:nvSpPr>
        <p:spPr>
          <a:xfrm>
            <a:off x="2598375" y="3369312"/>
            <a:ext cx="19719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idx="6" type="title"/>
          </p:nvPr>
        </p:nvSpPr>
        <p:spPr>
          <a:xfrm>
            <a:off x="5835074" y="2987898"/>
            <a:ext cx="19719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80" name="Google Shape;180;p29"/>
          <p:cNvSpPr txBox="1"/>
          <p:nvPr>
            <p:ph idx="7" type="subTitle"/>
          </p:nvPr>
        </p:nvSpPr>
        <p:spPr>
          <a:xfrm>
            <a:off x="5835075" y="3369311"/>
            <a:ext cx="19719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1" name="Google Shape;181;p29"/>
          <p:cNvSpPr txBox="1"/>
          <p:nvPr>
            <p:ph idx="8" type="title"/>
          </p:nvPr>
        </p:nvSpPr>
        <p:spPr>
          <a:xfrm>
            <a:off x="1926750" y="711175"/>
            <a:ext cx="529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 rotWithShape="1">
          <a:blip r:embed="rId3">
            <a:alphaModFix/>
          </a:blip>
          <a:srcRect b="61089" l="0" r="0" t="0"/>
          <a:stretch/>
        </p:blipFill>
        <p:spPr>
          <a:xfrm rot="635655">
            <a:off x="1848552" y="3058534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61089" l="0" r="0" t="0"/>
          <a:stretch/>
        </p:blipFill>
        <p:spPr>
          <a:xfrm rot="1903775">
            <a:off x="6763976" y="866659"/>
            <a:ext cx="2068425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 rotWithShape="1">
          <a:blip r:embed="rId4">
            <a:alphaModFix/>
          </a:blip>
          <a:srcRect b="6838" l="0" r="1545" t="0"/>
          <a:stretch/>
        </p:blipFill>
        <p:spPr>
          <a:xfrm>
            <a:off x="129175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/>
          <p:nvPr>
            <p:ph hasCustomPrompt="1" type="title"/>
          </p:nvPr>
        </p:nvSpPr>
        <p:spPr>
          <a:xfrm>
            <a:off x="1301450" y="2719788"/>
            <a:ext cx="2101200" cy="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1301450" y="3383388"/>
            <a:ext cx="21012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9" name="Google Shape;189;p30"/>
          <p:cNvSpPr txBox="1"/>
          <p:nvPr>
            <p:ph hasCustomPrompt="1" idx="2" type="title"/>
          </p:nvPr>
        </p:nvSpPr>
        <p:spPr>
          <a:xfrm>
            <a:off x="3521400" y="2719788"/>
            <a:ext cx="2101200" cy="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0" name="Google Shape;190;p30"/>
          <p:cNvSpPr txBox="1"/>
          <p:nvPr>
            <p:ph idx="3" type="subTitle"/>
          </p:nvPr>
        </p:nvSpPr>
        <p:spPr>
          <a:xfrm>
            <a:off x="3521400" y="3383388"/>
            <a:ext cx="21012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1" name="Google Shape;191;p30"/>
          <p:cNvSpPr txBox="1"/>
          <p:nvPr>
            <p:ph hasCustomPrompt="1" idx="4" type="title"/>
          </p:nvPr>
        </p:nvSpPr>
        <p:spPr>
          <a:xfrm>
            <a:off x="5741350" y="2719788"/>
            <a:ext cx="2101200" cy="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30"/>
          <p:cNvSpPr txBox="1"/>
          <p:nvPr>
            <p:ph idx="5" type="subTitle"/>
          </p:nvPr>
        </p:nvSpPr>
        <p:spPr>
          <a:xfrm>
            <a:off x="5741350" y="3383388"/>
            <a:ext cx="21012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title"/>
          </p:nvPr>
        </p:nvSpPr>
        <p:spPr>
          <a:xfrm>
            <a:off x="1836900" y="711175"/>
            <a:ext cx="547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398275" y="1401825"/>
            <a:ext cx="6963300" cy="30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7975" lvl="0" marL="457200">
              <a:spcBef>
                <a:spcPts val="0"/>
              </a:spcBef>
              <a:spcAft>
                <a:spcPts val="0"/>
              </a:spcAft>
              <a:buSzPts val="1250"/>
              <a:buFont typeface="Concert One"/>
              <a:buAutoNum type="arabicPeriod"/>
              <a:defRPr sz="950">
                <a:solidFill>
                  <a:schemeClr val="dk2"/>
                </a:solidFill>
              </a:defRPr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lphaLcPeriod"/>
              <a:defRPr sz="950">
                <a:solidFill>
                  <a:schemeClr val="dk2"/>
                </a:solidFill>
              </a:defRPr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romanLcPeriod"/>
              <a:defRPr sz="950">
                <a:solidFill>
                  <a:schemeClr val="dk2"/>
                </a:solidFill>
              </a:defRPr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rabicPeriod"/>
              <a:defRPr sz="950">
                <a:solidFill>
                  <a:schemeClr val="dk2"/>
                </a:solidFill>
              </a:defRPr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lphaLcPeriod"/>
              <a:defRPr sz="950">
                <a:solidFill>
                  <a:schemeClr val="dk2"/>
                </a:solidFill>
              </a:defRPr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romanLcPeriod"/>
              <a:defRPr sz="950">
                <a:solidFill>
                  <a:schemeClr val="dk2"/>
                </a:solidFill>
              </a:defRPr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rabicPeriod"/>
              <a:defRPr sz="950">
                <a:solidFill>
                  <a:schemeClr val="dk2"/>
                </a:solidFill>
              </a:defRPr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lphaLcPeriod"/>
              <a:defRPr sz="950">
                <a:solidFill>
                  <a:schemeClr val="dk2"/>
                </a:solidFill>
              </a:defRPr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Clr>
                <a:srgbClr val="4D719D"/>
              </a:buClr>
              <a:buSzPts val="1000"/>
              <a:buFont typeface="Muli"/>
              <a:buAutoNum type="romanLcPeriod"/>
              <a:defRPr sz="95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IG_NUMBER_1_3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1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>
            <p:ph hasCustomPrompt="1" type="title"/>
          </p:nvPr>
        </p:nvSpPr>
        <p:spPr>
          <a:xfrm>
            <a:off x="5097100" y="965775"/>
            <a:ext cx="30420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31"/>
          <p:cNvSpPr txBox="1"/>
          <p:nvPr>
            <p:ph idx="1" type="subTitle"/>
          </p:nvPr>
        </p:nvSpPr>
        <p:spPr>
          <a:xfrm>
            <a:off x="5097050" y="1461113"/>
            <a:ext cx="30420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8" name="Google Shape;198;p31"/>
          <p:cNvSpPr txBox="1"/>
          <p:nvPr>
            <p:ph hasCustomPrompt="1" idx="2" type="title"/>
          </p:nvPr>
        </p:nvSpPr>
        <p:spPr>
          <a:xfrm>
            <a:off x="5097100" y="2148512"/>
            <a:ext cx="30420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9" name="Google Shape;199;p31"/>
          <p:cNvSpPr txBox="1"/>
          <p:nvPr>
            <p:ph idx="3" type="subTitle"/>
          </p:nvPr>
        </p:nvSpPr>
        <p:spPr>
          <a:xfrm>
            <a:off x="5097050" y="2643851"/>
            <a:ext cx="30420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0" name="Google Shape;200;p31"/>
          <p:cNvSpPr txBox="1"/>
          <p:nvPr>
            <p:ph hasCustomPrompt="1" idx="4" type="title"/>
          </p:nvPr>
        </p:nvSpPr>
        <p:spPr>
          <a:xfrm>
            <a:off x="5097100" y="3331249"/>
            <a:ext cx="30420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1" name="Google Shape;201;p31"/>
          <p:cNvSpPr txBox="1"/>
          <p:nvPr>
            <p:ph idx="5" type="subTitle"/>
          </p:nvPr>
        </p:nvSpPr>
        <p:spPr>
          <a:xfrm>
            <a:off x="5097050" y="3826588"/>
            <a:ext cx="30420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2" name="Google Shape;202;p31"/>
          <p:cNvSpPr txBox="1"/>
          <p:nvPr>
            <p:ph idx="6" type="title"/>
          </p:nvPr>
        </p:nvSpPr>
        <p:spPr>
          <a:xfrm>
            <a:off x="1002325" y="711175"/>
            <a:ext cx="3042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IG_NUMBER_1_2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2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>
            <p:ph hasCustomPrompt="1" type="title"/>
          </p:nvPr>
        </p:nvSpPr>
        <p:spPr>
          <a:xfrm>
            <a:off x="2216050" y="1141288"/>
            <a:ext cx="2101200" cy="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32"/>
          <p:cNvSpPr txBox="1"/>
          <p:nvPr>
            <p:ph idx="1" type="subTitle"/>
          </p:nvPr>
        </p:nvSpPr>
        <p:spPr>
          <a:xfrm>
            <a:off x="2216050" y="1740988"/>
            <a:ext cx="21012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hasCustomPrompt="1" idx="2" type="title"/>
          </p:nvPr>
        </p:nvSpPr>
        <p:spPr>
          <a:xfrm>
            <a:off x="2216050" y="2830963"/>
            <a:ext cx="2101200" cy="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32"/>
          <p:cNvSpPr txBox="1"/>
          <p:nvPr>
            <p:ph idx="3" type="subTitle"/>
          </p:nvPr>
        </p:nvSpPr>
        <p:spPr>
          <a:xfrm>
            <a:off x="2216050" y="3430676"/>
            <a:ext cx="21012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hasCustomPrompt="1" idx="4" type="title"/>
          </p:nvPr>
        </p:nvSpPr>
        <p:spPr>
          <a:xfrm>
            <a:off x="6348050" y="2830963"/>
            <a:ext cx="2101200" cy="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1" name="Google Shape;211;p32"/>
          <p:cNvSpPr txBox="1"/>
          <p:nvPr>
            <p:ph idx="5" type="subTitle"/>
          </p:nvPr>
        </p:nvSpPr>
        <p:spPr>
          <a:xfrm>
            <a:off x="6348050" y="3430676"/>
            <a:ext cx="21012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hasCustomPrompt="1" idx="6" type="title"/>
          </p:nvPr>
        </p:nvSpPr>
        <p:spPr>
          <a:xfrm>
            <a:off x="6348050" y="1141288"/>
            <a:ext cx="2101200" cy="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3" name="Google Shape;213;p32"/>
          <p:cNvSpPr txBox="1"/>
          <p:nvPr>
            <p:ph idx="7" type="subTitle"/>
          </p:nvPr>
        </p:nvSpPr>
        <p:spPr>
          <a:xfrm>
            <a:off x="6348050" y="1740988"/>
            <a:ext cx="21012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SECTION_TITLE_AND_DESCRIPTION_1_1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>
            <p:ph type="title"/>
          </p:nvPr>
        </p:nvSpPr>
        <p:spPr>
          <a:xfrm>
            <a:off x="6166050" y="1183210"/>
            <a:ext cx="21402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8" name="Google Shape;218;p33"/>
          <p:cNvSpPr txBox="1"/>
          <p:nvPr>
            <p:ph idx="1" type="subTitle"/>
          </p:nvPr>
        </p:nvSpPr>
        <p:spPr>
          <a:xfrm>
            <a:off x="6166050" y="1620375"/>
            <a:ext cx="21402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9" name="Google Shape;219;p33"/>
          <p:cNvSpPr txBox="1"/>
          <p:nvPr>
            <p:ph idx="2" type="title"/>
          </p:nvPr>
        </p:nvSpPr>
        <p:spPr>
          <a:xfrm>
            <a:off x="6166040" y="2678335"/>
            <a:ext cx="21402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0" name="Google Shape;220;p33"/>
          <p:cNvSpPr txBox="1"/>
          <p:nvPr>
            <p:ph idx="3" type="subTitle"/>
          </p:nvPr>
        </p:nvSpPr>
        <p:spPr>
          <a:xfrm>
            <a:off x="6166050" y="3115508"/>
            <a:ext cx="21402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1" name="Google Shape;221;p33"/>
          <p:cNvSpPr txBox="1"/>
          <p:nvPr>
            <p:ph idx="4" type="title"/>
          </p:nvPr>
        </p:nvSpPr>
        <p:spPr>
          <a:xfrm>
            <a:off x="1002325" y="711175"/>
            <a:ext cx="26667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APTION_ONLY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4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 txBox="1"/>
          <p:nvPr>
            <p:ph type="title"/>
          </p:nvPr>
        </p:nvSpPr>
        <p:spPr>
          <a:xfrm>
            <a:off x="907470" y="2765032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226" name="Google Shape;226;p34"/>
          <p:cNvSpPr txBox="1"/>
          <p:nvPr>
            <p:ph idx="1" type="subTitle"/>
          </p:nvPr>
        </p:nvSpPr>
        <p:spPr>
          <a:xfrm>
            <a:off x="1137850" y="3229817"/>
            <a:ext cx="2457000" cy="11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7" name="Google Shape;227;p34"/>
          <p:cNvSpPr txBox="1"/>
          <p:nvPr>
            <p:ph idx="2" type="title"/>
          </p:nvPr>
        </p:nvSpPr>
        <p:spPr>
          <a:xfrm>
            <a:off x="5318730" y="2765032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228" name="Google Shape;228;p34"/>
          <p:cNvSpPr txBox="1"/>
          <p:nvPr>
            <p:ph idx="3" type="subTitle"/>
          </p:nvPr>
        </p:nvSpPr>
        <p:spPr>
          <a:xfrm>
            <a:off x="5549120" y="3229817"/>
            <a:ext cx="2457000" cy="11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APTION_ONLY_1_3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5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>
            <p:ph type="title"/>
          </p:nvPr>
        </p:nvSpPr>
        <p:spPr>
          <a:xfrm>
            <a:off x="1344124" y="3330950"/>
            <a:ext cx="20445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233" name="Google Shape;233;p35"/>
          <p:cNvSpPr txBox="1"/>
          <p:nvPr>
            <p:ph idx="1" type="subTitle"/>
          </p:nvPr>
        </p:nvSpPr>
        <p:spPr>
          <a:xfrm>
            <a:off x="1344150" y="3693775"/>
            <a:ext cx="2044500" cy="7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4" name="Google Shape;234;p35"/>
          <p:cNvSpPr txBox="1"/>
          <p:nvPr>
            <p:ph idx="2" type="title"/>
          </p:nvPr>
        </p:nvSpPr>
        <p:spPr>
          <a:xfrm>
            <a:off x="5755376" y="3330950"/>
            <a:ext cx="20445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235" name="Google Shape;235;p35"/>
          <p:cNvSpPr txBox="1"/>
          <p:nvPr>
            <p:ph idx="3" type="subTitle"/>
          </p:nvPr>
        </p:nvSpPr>
        <p:spPr>
          <a:xfrm>
            <a:off x="5755375" y="3693775"/>
            <a:ext cx="2044500" cy="7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6" name="Google Shape;236;p35"/>
          <p:cNvSpPr txBox="1"/>
          <p:nvPr>
            <p:ph idx="4" type="title"/>
          </p:nvPr>
        </p:nvSpPr>
        <p:spPr>
          <a:xfrm>
            <a:off x="1002325" y="711175"/>
            <a:ext cx="2666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APTION_ONLY_1_2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6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6"/>
          <p:cNvSpPr txBox="1"/>
          <p:nvPr>
            <p:ph type="title"/>
          </p:nvPr>
        </p:nvSpPr>
        <p:spPr>
          <a:xfrm>
            <a:off x="1687410" y="2127912"/>
            <a:ext cx="1600800" cy="8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241" name="Google Shape;241;p36"/>
          <p:cNvSpPr txBox="1"/>
          <p:nvPr>
            <p:ph idx="1" type="subTitle"/>
          </p:nvPr>
        </p:nvSpPr>
        <p:spPr>
          <a:xfrm>
            <a:off x="1472443" y="3203876"/>
            <a:ext cx="24570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2" type="title"/>
          </p:nvPr>
        </p:nvSpPr>
        <p:spPr>
          <a:xfrm>
            <a:off x="5946969" y="2127900"/>
            <a:ext cx="1600800" cy="8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243" name="Google Shape;243;p36"/>
          <p:cNvSpPr txBox="1"/>
          <p:nvPr>
            <p:ph idx="3" type="subTitle"/>
          </p:nvPr>
        </p:nvSpPr>
        <p:spPr>
          <a:xfrm>
            <a:off x="5745267" y="3203876"/>
            <a:ext cx="24570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4" name="Google Shape;244;p36"/>
          <p:cNvSpPr txBox="1"/>
          <p:nvPr>
            <p:ph idx="4" type="title"/>
          </p:nvPr>
        </p:nvSpPr>
        <p:spPr>
          <a:xfrm>
            <a:off x="1002325" y="711175"/>
            <a:ext cx="25176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BIG_NUMBER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7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 rotWithShape="1">
          <a:blip r:embed="rId3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>
            <p:ph type="title"/>
          </p:nvPr>
        </p:nvSpPr>
        <p:spPr>
          <a:xfrm>
            <a:off x="1761575" y="711175"/>
            <a:ext cx="56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IG_NUMBER_1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8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 rotWithShape="1">
          <a:blip r:embed="rId3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 txBox="1"/>
          <p:nvPr>
            <p:ph type="title"/>
          </p:nvPr>
        </p:nvSpPr>
        <p:spPr>
          <a:xfrm>
            <a:off x="2308050" y="711175"/>
            <a:ext cx="452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38"/>
          <p:cNvSpPr txBox="1"/>
          <p:nvPr>
            <p:ph idx="2" type="title"/>
          </p:nvPr>
        </p:nvSpPr>
        <p:spPr>
          <a:xfrm>
            <a:off x="1664325" y="17872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4" name="Google Shape;254;p38"/>
          <p:cNvSpPr txBox="1"/>
          <p:nvPr>
            <p:ph idx="1" type="subTitle"/>
          </p:nvPr>
        </p:nvSpPr>
        <p:spPr>
          <a:xfrm>
            <a:off x="1664334" y="21481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5" name="Google Shape;255;p38"/>
          <p:cNvSpPr txBox="1"/>
          <p:nvPr>
            <p:ph idx="3" type="title"/>
          </p:nvPr>
        </p:nvSpPr>
        <p:spPr>
          <a:xfrm>
            <a:off x="3817459" y="17872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6" name="Google Shape;256;p38"/>
          <p:cNvSpPr txBox="1"/>
          <p:nvPr>
            <p:ph idx="4" type="subTitle"/>
          </p:nvPr>
        </p:nvSpPr>
        <p:spPr>
          <a:xfrm>
            <a:off x="3817468" y="21481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7" name="Google Shape;257;p38"/>
          <p:cNvSpPr txBox="1"/>
          <p:nvPr>
            <p:ph idx="5" type="title"/>
          </p:nvPr>
        </p:nvSpPr>
        <p:spPr>
          <a:xfrm>
            <a:off x="5970592" y="17872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8" name="Google Shape;258;p38"/>
          <p:cNvSpPr txBox="1"/>
          <p:nvPr>
            <p:ph idx="6" type="subTitle"/>
          </p:nvPr>
        </p:nvSpPr>
        <p:spPr>
          <a:xfrm>
            <a:off x="5970602" y="21481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9" name="Google Shape;259;p38"/>
          <p:cNvSpPr txBox="1"/>
          <p:nvPr>
            <p:ph idx="7" type="title"/>
          </p:nvPr>
        </p:nvSpPr>
        <p:spPr>
          <a:xfrm>
            <a:off x="1664325" y="32010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0" name="Google Shape;260;p38"/>
          <p:cNvSpPr txBox="1"/>
          <p:nvPr>
            <p:ph idx="8" type="subTitle"/>
          </p:nvPr>
        </p:nvSpPr>
        <p:spPr>
          <a:xfrm>
            <a:off x="1664334" y="35619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1" name="Google Shape;261;p38"/>
          <p:cNvSpPr txBox="1"/>
          <p:nvPr>
            <p:ph idx="9" type="title"/>
          </p:nvPr>
        </p:nvSpPr>
        <p:spPr>
          <a:xfrm>
            <a:off x="3817459" y="32010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2" name="Google Shape;262;p38"/>
          <p:cNvSpPr txBox="1"/>
          <p:nvPr>
            <p:ph idx="13" type="subTitle"/>
          </p:nvPr>
        </p:nvSpPr>
        <p:spPr>
          <a:xfrm>
            <a:off x="3817468" y="35619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3" name="Google Shape;263;p38"/>
          <p:cNvSpPr txBox="1"/>
          <p:nvPr>
            <p:ph idx="14" type="title"/>
          </p:nvPr>
        </p:nvSpPr>
        <p:spPr>
          <a:xfrm>
            <a:off x="5970592" y="32010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4" name="Google Shape;264;p38"/>
          <p:cNvSpPr txBox="1"/>
          <p:nvPr>
            <p:ph idx="15" type="subTitle"/>
          </p:nvPr>
        </p:nvSpPr>
        <p:spPr>
          <a:xfrm>
            <a:off x="5970602" y="35619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IG_NUMBER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9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9"/>
          <p:cNvSpPr txBox="1"/>
          <p:nvPr>
            <p:ph type="title"/>
          </p:nvPr>
        </p:nvSpPr>
        <p:spPr>
          <a:xfrm>
            <a:off x="1002325" y="711175"/>
            <a:ext cx="326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9" name="Google Shape;269;p39"/>
          <p:cNvSpPr txBox="1"/>
          <p:nvPr>
            <p:ph idx="2" type="title"/>
          </p:nvPr>
        </p:nvSpPr>
        <p:spPr>
          <a:xfrm>
            <a:off x="1782625" y="1406874"/>
            <a:ext cx="1908900" cy="3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0" name="Google Shape;270;p39"/>
          <p:cNvSpPr txBox="1"/>
          <p:nvPr>
            <p:ph idx="1" type="subTitle"/>
          </p:nvPr>
        </p:nvSpPr>
        <p:spPr>
          <a:xfrm>
            <a:off x="1782625" y="1719827"/>
            <a:ext cx="19089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1" name="Google Shape;271;p39"/>
          <p:cNvSpPr txBox="1"/>
          <p:nvPr>
            <p:ph idx="3" type="title"/>
          </p:nvPr>
        </p:nvSpPr>
        <p:spPr>
          <a:xfrm>
            <a:off x="6120353" y="1406874"/>
            <a:ext cx="1908900" cy="3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2" name="Google Shape;272;p39"/>
          <p:cNvSpPr txBox="1"/>
          <p:nvPr>
            <p:ph idx="4" type="subTitle"/>
          </p:nvPr>
        </p:nvSpPr>
        <p:spPr>
          <a:xfrm>
            <a:off x="6120370" y="1719827"/>
            <a:ext cx="19089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3" name="Google Shape;273;p39"/>
          <p:cNvSpPr txBox="1"/>
          <p:nvPr>
            <p:ph idx="5" type="title"/>
          </p:nvPr>
        </p:nvSpPr>
        <p:spPr>
          <a:xfrm>
            <a:off x="6120348" y="2473545"/>
            <a:ext cx="1908900" cy="3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" name="Google Shape;274;p39"/>
          <p:cNvSpPr txBox="1"/>
          <p:nvPr>
            <p:ph idx="6" type="subTitle"/>
          </p:nvPr>
        </p:nvSpPr>
        <p:spPr>
          <a:xfrm>
            <a:off x="6120348" y="2787719"/>
            <a:ext cx="19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7" type="title"/>
          </p:nvPr>
        </p:nvSpPr>
        <p:spPr>
          <a:xfrm>
            <a:off x="1782625" y="2473545"/>
            <a:ext cx="1908900" cy="3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6" name="Google Shape;276;p39"/>
          <p:cNvSpPr txBox="1"/>
          <p:nvPr>
            <p:ph idx="8" type="subTitle"/>
          </p:nvPr>
        </p:nvSpPr>
        <p:spPr>
          <a:xfrm>
            <a:off x="1782625" y="2787719"/>
            <a:ext cx="19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7" name="Google Shape;277;p39"/>
          <p:cNvSpPr txBox="1"/>
          <p:nvPr>
            <p:ph idx="9" type="title"/>
          </p:nvPr>
        </p:nvSpPr>
        <p:spPr>
          <a:xfrm>
            <a:off x="1782625" y="3540220"/>
            <a:ext cx="1908900" cy="3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" name="Google Shape;278;p39"/>
          <p:cNvSpPr txBox="1"/>
          <p:nvPr>
            <p:ph idx="13" type="subTitle"/>
          </p:nvPr>
        </p:nvSpPr>
        <p:spPr>
          <a:xfrm>
            <a:off x="1782625" y="3854394"/>
            <a:ext cx="19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9" name="Google Shape;279;p39"/>
          <p:cNvSpPr txBox="1"/>
          <p:nvPr>
            <p:ph idx="14" type="title"/>
          </p:nvPr>
        </p:nvSpPr>
        <p:spPr>
          <a:xfrm>
            <a:off x="6120374" y="3540220"/>
            <a:ext cx="1908900" cy="3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0" name="Google Shape;280;p39"/>
          <p:cNvSpPr txBox="1"/>
          <p:nvPr>
            <p:ph idx="15" type="subTitle"/>
          </p:nvPr>
        </p:nvSpPr>
        <p:spPr>
          <a:xfrm>
            <a:off x="6120374" y="3854394"/>
            <a:ext cx="19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_1_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0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 txBox="1"/>
          <p:nvPr>
            <p:ph type="title"/>
          </p:nvPr>
        </p:nvSpPr>
        <p:spPr>
          <a:xfrm>
            <a:off x="1041650" y="1003422"/>
            <a:ext cx="28026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5" name="Google Shape;285;p40"/>
          <p:cNvSpPr txBox="1"/>
          <p:nvPr>
            <p:ph idx="1" type="subTitle"/>
          </p:nvPr>
        </p:nvSpPr>
        <p:spPr>
          <a:xfrm>
            <a:off x="1058450" y="1757352"/>
            <a:ext cx="2769000" cy="13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86" name="Google Shape;2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5240">
            <a:off x="6284102" y="2385388"/>
            <a:ext cx="1961516" cy="2293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7625">
            <a:off x="4378962" y="1324630"/>
            <a:ext cx="2803901" cy="281513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0"/>
          <p:cNvSpPr txBox="1"/>
          <p:nvPr/>
        </p:nvSpPr>
        <p:spPr>
          <a:xfrm rot="420963">
            <a:off x="4549033" y="2333911"/>
            <a:ext cx="2308687" cy="14976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 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43763" y="1551725"/>
            <a:ext cx="3593400" cy="28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954771" y="1551725"/>
            <a:ext cx="3593400" cy="28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u="sng">
                <a:solidFill>
                  <a:schemeClr val="dk2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1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APTION_ONLY_1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2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SECTION_TITLE_AND_DESCRIPTION_1_1_3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3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IG_NUMBER_1_1_2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4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 rotWithShape="1">
          <a:blip r:embed="rId3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type="title"/>
          </p:nvPr>
        </p:nvSpPr>
        <p:spPr>
          <a:xfrm>
            <a:off x="1002325" y="711175"/>
            <a:ext cx="32739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idx="1" type="body"/>
          </p:nvPr>
        </p:nvSpPr>
        <p:spPr>
          <a:xfrm>
            <a:off x="996375" y="1900525"/>
            <a:ext cx="2901600" cy="22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302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>
            <p:ph idx="2" type="pic"/>
          </p:nvPr>
        </p:nvSpPr>
        <p:spPr>
          <a:xfrm>
            <a:off x="-55500" y="0"/>
            <a:ext cx="9255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8"/>
          <p:cNvSpPr txBox="1"/>
          <p:nvPr>
            <p:ph type="title"/>
          </p:nvPr>
        </p:nvSpPr>
        <p:spPr>
          <a:xfrm flipH="1" rot="-877333">
            <a:off x="641615" y="1013164"/>
            <a:ext cx="2155721" cy="151080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1629950" y="3828100"/>
            <a:ext cx="23325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ncert One"/>
              <a:buNone/>
              <a:defRPr sz="1600"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5044725" y="539500"/>
            <a:ext cx="3224400" cy="40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0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1002325" y="711173"/>
            <a:ext cx="2403900" cy="13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b="1" sz="2800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24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type="ctrTitle"/>
          </p:nvPr>
        </p:nvSpPr>
        <p:spPr>
          <a:xfrm>
            <a:off x="1624375" y="0"/>
            <a:ext cx="6079800" cy="22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 </a:t>
            </a:r>
            <a:r>
              <a:rPr lang="en"/>
              <a:t>PROJECT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05" name="Google Shape;305;p45"/>
          <p:cNvSpPr txBox="1"/>
          <p:nvPr>
            <p:ph idx="1" type="subTitle"/>
          </p:nvPr>
        </p:nvSpPr>
        <p:spPr>
          <a:xfrm>
            <a:off x="1741963" y="3446425"/>
            <a:ext cx="1427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you find it difficult to go, it runs</a:t>
            </a:r>
            <a:endParaRPr b="0"/>
          </a:p>
        </p:txBody>
      </p:sp>
      <p:sp>
        <p:nvSpPr>
          <p:cNvPr id="306" name="Google Shape;306;p45"/>
          <p:cNvSpPr/>
          <p:nvPr/>
        </p:nvSpPr>
        <p:spPr>
          <a:xfrm>
            <a:off x="2640700" y="2929265"/>
            <a:ext cx="617075" cy="15875"/>
          </a:xfrm>
          <a:custGeom>
            <a:rect b="b" l="l" r="r" t="t"/>
            <a:pathLst>
              <a:path extrusionOk="0" h="635" w="24683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7" name="Google Shape;307;p45"/>
          <p:cNvSpPr/>
          <p:nvPr/>
        </p:nvSpPr>
        <p:spPr>
          <a:xfrm>
            <a:off x="5822625" y="2886561"/>
            <a:ext cx="613650" cy="13775"/>
          </a:xfrm>
          <a:custGeom>
            <a:rect b="b" l="l" r="r" t="t"/>
            <a:pathLst>
              <a:path extrusionOk="0" h="551" w="24546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8" name="Google Shape;308;p45"/>
          <p:cNvSpPr/>
          <p:nvPr/>
        </p:nvSpPr>
        <p:spPr>
          <a:xfrm>
            <a:off x="1889900" y="4413504"/>
            <a:ext cx="992850" cy="102600"/>
          </a:xfrm>
          <a:custGeom>
            <a:rect b="b" l="l" r="r" t="t"/>
            <a:pathLst>
              <a:path extrusionOk="0" h="4104" w="39714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09" name="Google Shape;309;p45"/>
          <p:cNvPicPr preferRelativeResize="0"/>
          <p:nvPr/>
        </p:nvPicPr>
        <p:blipFill rotWithShape="1">
          <a:blip r:embed="rId3">
            <a:alphaModFix/>
          </a:blip>
          <a:srcRect b="21025" l="0" r="8892" t="16970"/>
          <a:stretch/>
        </p:blipFill>
        <p:spPr>
          <a:xfrm>
            <a:off x="6539175" y="360322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5"/>
          <p:cNvPicPr preferRelativeResize="0"/>
          <p:nvPr/>
        </p:nvPicPr>
        <p:blipFill rotWithShape="1">
          <a:blip r:embed="rId4">
            <a:alphaModFix/>
          </a:blip>
          <a:srcRect b="18300" l="0" r="8892" t="16734"/>
          <a:stretch/>
        </p:blipFill>
        <p:spPr>
          <a:xfrm>
            <a:off x="6539175" y="3055100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5"/>
          <p:cNvSpPr txBox="1"/>
          <p:nvPr/>
        </p:nvSpPr>
        <p:spPr>
          <a:xfrm>
            <a:off x="2932425" y="2357650"/>
            <a:ext cx="4038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Architects Daughter"/>
                <a:ea typeface="Architects Daughter"/>
                <a:cs typeface="Architects Daughter"/>
                <a:sym typeface="Architects Daughter"/>
              </a:rPr>
              <a:t>RC CEILING ROVER</a:t>
            </a:r>
            <a:endParaRPr b="1" sz="27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12" name="Google Shape;312;p45"/>
          <p:cNvSpPr txBox="1"/>
          <p:nvPr/>
        </p:nvSpPr>
        <p:spPr>
          <a:xfrm>
            <a:off x="3505250" y="3446425"/>
            <a:ext cx="31209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GROUP ID - 11</a:t>
            </a:r>
            <a:endParaRPr b="1" sz="21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SECTION - 14</a:t>
            </a:r>
            <a:endParaRPr b="1" sz="21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accent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125" y="372700"/>
            <a:ext cx="2590050" cy="43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524" y="451437"/>
            <a:ext cx="3400451" cy="424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325" y="473263"/>
            <a:ext cx="3614524" cy="419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325" y="465091"/>
            <a:ext cx="3614524" cy="4213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6"/>
          <p:cNvSpPr txBox="1"/>
          <p:nvPr/>
        </p:nvSpPr>
        <p:spPr>
          <a:xfrm>
            <a:off x="635000" y="1120075"/>
            <a:ext cx="34485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390" name="Google Shape;3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50" y="833950"/>
            <a:ext cx="3876874" cy="355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200" y="641513"/>
            <a:ext cx="2720425" cy="386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 txBox="1"/>
          <p:nvPr>
            <p:ph type="title"/>
          </p:nvPr>
        </p:nvSpPr>
        <p:spPr>
          <a:xfrm>
            <a:off x="1462925" y="659950"/>
            <a:ext cx="68157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Josefin Sans"/>
                <a:ea typeface="Josefin Sans"/>
                <a:cs typeface="Josefin Sans"/>
                <a:sym typeface="Josefin Sans"/>
              </a:rPr>
              <a:t>CHALLENGES </a:t>
            </a:r>
            <a:endParaRPr sz="23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97" name="Google Shape;397;p57"/>
          <p:cNvSpPr txBox="1"/>
          <p:nvPr>
            <p:ph idx="1" type="body"/>
          </p:nvPr>
        </p:nvSpPr>
        <p:spPr>
          <a:xfrm>
            <a:off x="1233700" y="1281200"/>
            <a:ext cx="5265000" cy="31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We planned to </a:t>
            </a:r>
            <a:r>
              <a:rPr lang="en" sz="1400">
                <a:solidFill>
                  <a:schemeClr val="dk1"/>
                </a:solidFill>
              </a:rPr>
              <a:t>work</a:t>
            </a:r>
            <a:r>
              <a:rPr lang="en" sz="1400">
                <a:solidFill>
                  <a:schemeClr val="dk1"/>
                </a:solidFill>
              </a:rPr>
              <a:t> with ESP32 CAM module, but it didn’t the module malfunctioned.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Working with Arduino supported OV7670 CAM is not </a:t>
            </a:r>
            <a:r>
              <a:rPr lang="en" sz="1400">
                <a:solidFill>
                  <a:schemeClr val="dk1"/>
                </a:solidFill>
              </a:rPr>
              <a:t>feasible</a:t>
            </a:r>
            <a:r>
              <a:rPr lang="en" sz="1400">
                <a:solidFill>
                  <a:schemeClr val="dk1"/>
                </a:solidFill>
              </a:rPr>
              <a:t> for the project.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We have to start the code with scratch and understanding the connections of components and pins due unavailability of reference code.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Lack of knowledge on Web development.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98" name="Google Shape;398;p57"/>
          <p:cNvPicPr preferRelativeResize="0"/>
          <p:nvPr/>
        </p:nvPicPr>
        <p:blipFill rotWithShape="1">
          <a:blip r:embed="rId3">
            <a:alphaModFix amt="69000"/>
          </a:blip>
          <a:srcRect b="28152" l="6907" r="0" t="7323"/>
          <a:stretch/>
        </p:blipFill>
        <p:spPr>
          <a:xfrm>
            <a:off x="6421575" y="1497625"/>
            <a:ext cx="2139300" cy="2419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8"/>
          <p:cNvSpPr txBox="1"/>
          <p:nvPr>
            <p:ph idx="1" type="body"/>
          </p:nvPr>
        </p:nvSpPr>
        <p:spPr>
          <a:xfrm>
            <a:off x="1416575" y="499625"/>
            <a:ext cx="6963300" cy="4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F8195"/>
                </a:solidFill>
                <a:latin typeface="Concert One"/>
                <a:ea typeface="Concert One"/>
                <a:cs typeface="Concert One"/>
                <a:sym typeface="Concert One"/>
              </a:rPr>
              <a:t>Our project </a:t>
            </a:r>
            <a:r>
              <a:rPr lang="en" sz="18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aims to achieve the following objectives:</a:t>
            </a:r>
            <a:endParaRPr sz="180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5F8195"/>
              </a:buClr>
              <a:buSzPts val="1800"/>
              <a:buFont typeface="Concert One"/>
              <a:buChar char="●"/>
            </a:pPr>
            <a:r>
              <a:rPr lang="en" sz="1800">
                <a:solidFill>
                  <a:srgbClr val="5F8195"/>
                </a:solidFill>
                <a:latin typeface="Concert One"/>
                <a:ea typeface="Concert One"/>
                <a:cs typeface="Concert One"/>
                <a:sym typeface="Concert One"/>
              </a:rPr>
              <a:t>Develop a </a:t>
            </a:r>
            <a:r>
              <a:rPr lang="en" sz="18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robust RC car</a:t>
            </a:r>
            <a:r>
              <a:rPr lang="en" sz="1800">
                <a:solidFill>
                  <a:srgbClr val="5F8195"/>
                </a:solidFill>
                <a:latin typeface="Concert One"/>
                <a:ea typeface="Concert One"/>
                <a:cs typeface="Concert One"/>
                <a:sym typeface="Concert One"/>
              </a:rPr>
              <a:t> platform capable of traversing ceilings and other surfaces.</a:t>
            </a:r>
            <a:endParaRPr sz="1800">
              <a:solidFill>
                <a:srgbClr val="5F8195"/>
              </a:solidFill>
              <a:latin typeface="Concert One"/>
              <a:ea typeface="Concert One"/>
              <a:cs typeface="Concert One"/>
              <a:sym typeface="Concert On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8195"/>
              </a:buClr>
              <a:buSzPts val="1800"/>
              <a:buFont typeface="Concert One"/>
              <a:buChar char="●"/>
            </a:pPr>
            <a:r>
              <a:rPr lang="en" sz="1800">
                <a:solidFill>
                  <a:srgbClr val="5F8195"/>
                </a:solidFill>
                <a:latin typeface="Concert One"/>
                <a:ea typeface="Concert One"/>
                <a:cs typeface="Concert One"/>
                <a:sym typeface="Concert One"/>
              </a:rPr>
              <a:t>Integrate a high-quality camera module for </a:t>
            </a:r>
            <a:r>
              <a:rPr lang="en" sz="18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real-time video streaming.</a:t>
            </a:r>
            <a:endParaRPr sz="180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8195"/>
              </a:buClr>
              <a:buSzPts val="1800"/>
              <a:buFont typeface="Concert One"/>
              <a:buChar char="●"/>
            </a:pPr>
            <a:r>
              <a:rPr lang="en" sz="1800">
                <a:solidFill>
                  <a:srgbClr val="5F8195"/>
                </a:solidFill>
                <a:latin typeface="Concert One"/>
                <a:ea typeface="Concert One"/>
                <a:cs typeface="Concert One"/>
                <a:sym typeface="Concert One"/>
              </a:rPr>
              <a:t>Implement wireless communication using </a:t>
            </a:r>
            <a:r>
              <a:rPr lang="en" sz="18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ESP32 for remote control and data transmission.</a:t>
            </a:r>
            <a:endParaRPr sz="180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8195"/>
              </a:buClr>
              <a:buSzPts val="1800"/>
              <a:buFont typeface="Concert One"/>
              <a:buChar char="●"/>
            </a:pPr>
            <a:r>
              <a:rPr lang="en" sz="1800">
                <a:solidFill>
                  <a:srgbClr val="5F8195"/>
                </a:solidFill>
                <a:latin typeface="Concert One"/>
                <a:ea typeface="Concert One"/>
                <a:cs typeface="Concert One"/>
                <a:sym typeface="Concert One"/>
              </a:rPr>
              <a:t>Ensure </a:t>
            </a:r>
            <a:r>
              <a:rPr lang="en" sz="1800">
                <a:solidFill>
                  <a:srgbClr val="212121"/>
                </a:solidFill>
                <a:latin typeface="Concert One"/>
                <a:ea typeface="Concert One"/>
                <a:cs typeface="Concert One"/>
                <a:sym typeface="Concert One"/>
              </a:rPr>
              <a:t>user-friendly operation through intuitive control interfaces.</a:t>
            </a:r>
            <a:endParaRPr sz="1800">
              <a:solidFill>
                <a:srgbClr val="212121"/>
              </a:solidFill>
              <a:latin typeface="Concert One"/>
              <a:ea typeface="Concert One"/>
              <a:cs typeface="Concert One"/>
              <a:sym typeface="Concert On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8195"/>
              </a:buClr>
              <a:buSzPts val="1800"/>
              <a:buFont typeface="Concert One"/>
              <a:buChar char="●"/>
            </a:pPr>
            <a:r>
              <a:rPr lang="en" sz="1800">
                <a:solidFill>
                  <a:srgbClr val="5F8195"/>
                </a:solidFill>
                <a:latin typeface="Concert One"/>
                <a:ea typeface="Concert One"/>
                <a:cs typeface="Concert One"/>
                <a:sym typeface="Concert One"/>
              </a:rPr>
              <a:t>Explore </a:t>
            </a:r>
            <a:r>
              <a:rPr lang="en" sz="18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potential applications in surveillance, inspection, and education.</a:t>
            </a:r>
            <a:endParaRPr sz="45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9"/>
          <p:cNvSpPr txBox="1"/>
          <p:nvPr>
            <p:ph idx="1" type="body"/>
          </p:nvPr>
        </p:nvSpPr>
        <p:spPr>
          <a:xfrm>
            <a:off x="3338925" y="278975"/>
            <a:ext cx="6963300" cy="6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" sz="2000">
                <a:solidFill>
                  <a:srgbClr val="CC0000"/>
                </a:solidFill>
                <a:latin typeface="Josefin Sans"/>
                <a:ea typeface="Josefin Sans"/>
                <a:cs typeface="Josefin Sans"/>
                <a:sym typeface="Josefin Sans"/>
              </a:rPr>
              <a:t>Learnings</a:t>
            </a:r>
            <a:r>
              <a:rPr lang="en" sz="2000">
                <a:solidFill>
                  <a:srgbClr val="CC0000"/>
                </a:solidFill>
                <a:latin typeface="Concert One"/>
                <a:ea typeface="Concert One"/>
                <a:cs typeface="Concert One"/>
                <a:sym typeface="Concert One"/>
              </a:rPr>
              <a:t>:</a:t>
            </a:r>
            <a:endParaRPr sz="2000">
              <a:solidFill>
                <a:srgbClr val="CC0000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409" name="Google Shape;409;p59"/>
          <p:cNvSpPr txBox="1"/>
          <p:nvPr/>
        </p:nvSpPr>
        <p:spPr>
          <a:xfrm>
            <a:off x="1534575" y="978875"/>
            <a:ext cx="6588000" cy="1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D719D"/>
              </a:buClr>
              <a:buSzPts val="1500"/>
              <a:buFont typeface="Roboto Mono Medium"/>
              <a:buAutoNum type="arabicPeriod"/>
            </a:pPr>
            <a:r>
              <a:rPr lang="en" sz="1500">
                <a:solidFill>
                  <a:srgbClr val="4D719D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Understanding Pins of ESP32 and L298N Motor driver.</a:t>
            </a:r>
            <a:endParaRPr sz="1500">
              <a:solidFill>
                <a:srgbClr val="4D719D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D719D"/>
              </a:buClr>
              <a:buSzPts val="1500"/>
              <a:buFont typeface="Roboto Mono Medium"/>
              <a:buAutoNum type="arabicPeriod"/>
            </a:pPr>
            <a:r>
              <a:rPr lang="en" sz="1500">
                <a:solidFill>
                  <a:srgbClr val="4D719D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Programming ESP32</a:t>
            </a:r>
            <a:endParaRPr sz="1500">
              <a:solidFill>
                <a:srgbClr val="4D719D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D719D"/>
              </a:buClr>
              <a:buSzPts val="1500"/>
              <a:buFont typeface="Roboto Mono Medium"/>
              <a:buAutoNum type="arabicPeriod"/>
            </a:pPr>
            <a:r>
              <a:rPr lang="en" sz="1500">
                <a:solidFill>
                  <a:srgbClr val="4D719D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Learning Wifi connectivity with </a:t>
            </a:r>
            <a:r>
              <a:rPr lang="en" sz="1500">
                <a:solidFill>
                  <a:srgbClr val="4D719D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Web Server</a:t>
            </a:r>
            <a:r>
              <a:rPr lang="en" sz="1500">
                <a:solidFill>
                  <a:srgbClr val="4D719D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.</a:t>
            </a:r>
            <a:endParaRPr sz="1500">
              <a:solidFill>
                <a:srgbClr val="4D719D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D719D"/>
              </a:buClr>
              <a:buSzPts val="1500"/>
              <a:buFont typeface="Roboto Mono Medium"/>
              <a:buAutoNum type="arabicPeriod"/>
            </a:pPr>
            <a:r>
              <a:rPr lang="en" sz="1500">
                <a:solidFill>
                  <a:srgbClr val="4D719D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Working of Servo Motors and Gear Motors.</a:t>
            </a:r>
            <a:endParaRPr sz="1500">
              <a:solidFill>
                <a:srgbClr val="4D719D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D719D"/>
              </a:buClr>
              <a:buSzPts val="1500"/>
              <a:buFont typeface="Roboto Mono Medium"/>
              <a:buAutoNum type="arabicPeriod"/>
            </a:pPr>
            <a:r>
              <a:rPr lang="en" sz="1500">
                <a:solidFill>
                  <a:srgbClr val="4D719D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Data(</a:t>
            </a:r>
            <a:r>
              <a:rPr lang="en" sz="1500">
                <a:solidFill>
                  <a:srgbClr val="4D719D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Video) </a:t>
            </a:r>
            <a:r>
              <a:rPr lang="en" sz="1500">
                <a:solidFill>
                  <a:srgbClr val="4D719D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transfer via Wifi through CAM Modules.</a:t>
            </a:r>
            <a:endParaRPr sz="1500">
              <a:solidFill>
                <a:srgbClr val="4D719D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410" name="Google Shape;410;p59"/>
          <p:cNvSpPr txBox="1"/>
          <p:nvPr/>
        </p:nvSpPr>
        <p:spPr>
          <a:xfrm>
            <a:off x="3286275" y="2346900"/>
            <a:ext cx="29457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0000"/>
                </a:solidFill>
                <a:latin typeface="Josefin Sans"/>
                <a:ea typeface="Josefin Sans"/>
                <a:cs typeface="Josefin Sans"/>
                <a:sym typeface="Josefin Sans"/>
              </a:rPr>
              <a:t>Future Direction:</a:t>
            </a:r>
            <a:endParaRPr b="1" sz="2000">
              <a:solidFill>
                <a:srgbClr val="CC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11" name="Google Shape;411;p59"/>
          <p:cNvSpPr txBox="1"/>
          <p:nvPr/>
        </p:nvSpPr>
        <p:spPr>
          <a:xfrm>
            <a:off x="1534575" y="2875150"/>
            <a:ext cx="6764400" cy="17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D719D"/>
              </a:buClr>
              <a:buSzPts val="1500"/>
              <a:buFont typeface="Roboto Mono Medium"/>
              <a:buAutoNum type="arabicPeriod"/>
            </a:pPr>
            <a:r>
              <a:rPr lang="en" sz="1500">
                <a:solidFill>
                  <a:srgbClr val="4D719D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Making the RC car more compact and sturdy.</a:t>
            </a:r>
            <a:endParaRPr sz="1500">
              <a:solidFill>
                <a:srgbClr val="4D719D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D719D"/>
              </a:buClr>
              <a:buSzPts val="1500"/>
              <a:buFont typeface="Roboto Mono Medium"/>
              <a:buAutoNum type="arabicPeriod"/>
            </a:pPr>
            <a:r>
              <a:rPr lang="en" sz="1500">
                <a:solidFill>
                  <a:srgbClr val="4D719D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Controlling the gear </a:t>
            </a:r>
            <a:r>
              <a:rPr lang="en" sz="1500">
                <a:solidFill>
                  <a:srgbClr val="4D719D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motor speed.</a:t>
            </a:r>
            <a:endParaRPr sz="1500">
              <a:solidFill>
                <a:srgbClr val="4D719D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D719D"/>
              </a:buClr>
              <a:buSzPts val="1500"/>
              <a:buFont typeface="Roboto Mono Medium"/>
              <a:buAutoNum type="arabicPeriod"/>
            </a:pPr>
            <a:r>
              <a:rPr lang="en" sz="1500">
                <a:solidFill>
                  <a:srgbClr val="4D719D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Pan Tilt to be controlled by scrollbar.</a:t>
            </a:r>
            <a:endParaRPr sz="1500">
              <a:solidFill>
                <a:srgbClr val="4D719D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D719D"/>
              </a:buClr>
              <a:buSzPts val="1500"/>
              <a:buFont typeface="Roboto Mono Medium"/>
              <a:buAutoNum type="arabicPeriod"/>
            </a:pPr>
            <a:r>
              <a:rPr lang="en" sz="1500">
                <a:solidFill>
                  <a:srgbClr val="4D719D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Increased range of wifi connectivity.</a:t>
            </a:r>
            <a:endParaRPr sz="1500">
              <a:solidFill>
                <a:srgbClr val="4D719D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D719D"/>
              </a:buClr>
              <a:buSzPts val="1500"/>
              <a:buFont typeface="Roboto Mono Medium"/>
              <a:buAutoNum type="arabicPeriod"/>
            </a:pPr>
            <a:r>
              <a:rPr lang="en" sz="1500">
                <a:solidFill>
                  <a:srgbClr val="4D719D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Camera to be intact with the car and connected to Wifi module</a:t>
            </a:r>
            <a:endParaRPr sz="1600">
              <a:solidFill>
                <a:srgbClr val="5F8195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/>
          <p:nvPr>
            <p:ph type="title"/>
          </p:nvPr>
        </p:nvSpPr>
        <p:spPr>
          <a:xfrm>
            <a:off x="1293950" y="421250"/>
            <a:ext cx="71154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CC0000"/>
                </a:solidFill>
                <a:latin typeface="Josefin Sans"/>
                <a:ea typeface="Josefin Sans"/>
                <a:cs typeface="Josefin Sans"/>
                <a:sym typeface="Josefin Sans"/>
              </a:rPr>
              <a:t>BENEFITS AND ADVANTAGE</a:t>
            </a:r>
            <a:endParaRPr sz="2500">
              <a:solidFill>
                <a:srgbClr val="CC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1370000" y="1134725"/>
            <a:ext cx="6963300" cy="33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Josefin Sans"/>
                <a:ea typeface="Josefin Sans"/>
                <a:cs typeface="Josefin Sans"/>
                <a:sym typeface="Josefin Sans"/>
              </a:rPr>
              <a:t>Remote Exploration:</a:t>
            </a:r>
            <a:r>
              <a:rPr b="1" lang="en" sz="1300">
                <a:solidFill>
                  <a:srgbClr val="21212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" sz="1500">
                <a:solidFill>
                  <a:srgbClr val="212121"/>
                </a:solidFill>
                <a:latin typeface="Josefin Sans"/>
                <a:ea typeface="Josefin Sans"/>
                <a:cs typeface="Josefin Sans"/>
                <a:sym typeface="Josefin Sans"/>
              </a:rPr>
              <a:t>The RC ceiling rover enables remote exploration of inaccessible or hard-to-reach areas such as ceilings, high shelves, or confined spaces. </a:t>
            </a:r>
            <a:r>
              <a:rPr lang="en" sz="1500">
                <a:solidFill>
                  <a:srgbClr val="212121"/>
                </a:solidFill>
                <a:latin typeface="Josefin Sans"/>
                <a:ea typeface="Josefin Sans"/>
                <a:cs typeface="Josefin Sans"/>
                <a:sym typeface="Josefin Sans"/>
              </a:rPr>
              <a:t>This capability is particularly useful in environments where human access is limited or unsafe, allowing for thorough inspection and exploration without risking personal safety.</a:t>
            </a:r>
            <a:endParaRPr sz="1500">
              <a:solidFill>
                <a:srgbClr val="21212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12121"/>
                </a:solidFill>
                <a:latin typeface="Josefin Sans"/>
                <a:ea typeface="Josefin Sans"/>
                <a:cs typeface="Josefin Sans"/>
                <a:sym typeface="Josefin Sans"/>
              </a:rPr>
              <a:t>Cost-Effective Solution:</a:t>
            </a:r>
            <a:r>
              <a:rPr b="1" lang="en" sz="1300">
                <a:solidFill>
                  <a:srgbClr val="21212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" sz="1500">
                <a:solidFill>
                  <a:srgbClr val="212121"/>
                </a:solidFill>
                <a:latin typeface="Josefin Sans"/>
                <a:ea typeface="Josefin Sans"/>
                <a:cs typeface="Josefin Sans"/>
                <a:sym typeface="Josefin Sans"/>
              </a:rPr>
              <a:t>Compared to traditional methods of inspection and surveillance, which may involve specialized equipment or personnel, our RC ceiling rover offers a cost-effective alternative. By utilizing off-the-shelf components and open-source platforms like Arduino and ESP32, we've developed a solution that is affordable and accessible to a wide range of users.</a:t>
            </a:r>
            <a:endParaRPr sz="1500">
              <a:solidFill>
                <a:srgbClr val="21212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1"/>
          <p:cNvSpPr txBox="1"/>
          <p:nvPr>
            <p:ph idx="1" type="body"/>
          </p:nvPr>
        </p:nvSpPr>
        <p:spPr>
          <a:xfrm>
            <a:off x="1305475" y="512050"/>
            <a:ext cx="6929400" cy="4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Josefin Sans"/>
                <a:ea typeface="Josefin Sans"/>
                <a:cs typeface="Josefin Sans"/>
                <a:sym typeface="Josefin Sans"/>
              </a:rPr>
              <a:t>3.</a:t>
            </a:r>
            <a:r>
              <a:rPr b="1" lang="en" sz="1500">
                <a:solidFill>
                  <a:srgbClr val="212121"/>
                </a:solidFill>
                <a:latin typeface="Josefin Sans"/>
                <a:ea typeface="Josefin Sans"/>
                <a:cs typeface="Josefin Sans"/>
                <a:sym typeface="Josefin Sans"/>
              </a:rPr>
              <a:t>Real-Time Surveillance: </a:t>
            </a:r>
            <a:r>
              <a:rPr lang="en" sz="1500">
                <a:solidFill>
                  <a:srgbClr val="212121"/>
                </a:solidFill>
                <a:latin typeface="Josefin Sans"/>
                <a:ea typeface="Josefin Sans"/>
                <a:cs typeface="Josefin Sans"/>
                <a:sym typeface="Josefin Sans"/>
              </a:rPr>
              <a:t>With its integrated camera module and wireless communication capabilities, the RC ceiling rover provides real-time video streaming for surveillance purposes. This enables users to monitor indoor spaces remotely and respond promptly to any security threats or anomalies.</a:t>
            </a:r>
            <a:endParaRPr sz="1500">
              <a:solidFill>
                <a:srgbClr val="21212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12121"/>
                </a:solidFill>
                <a:latin typeface="Josefin Sans"/>
                <a:ea typeface="Josefin Sans"/>
                <a:cs typeface="Josefin Sans"/>
                <a:sym typeface="Josefin Sans"/>
              </a:rPr>
              <a:t>4.Versatility and Maneuverability: </a:t>
            </a:r>
            <a:r>
              <a:rPr lang="en" sz="1500">
                <a:solidFill>
                  <a:srgbClr val="212121"/>
                </a:solidFill>
                <a:latin typeface="Josefin Sans"/>
                <a:ea typeface="Josefin Sans"/>
                <a:cs typeface="Josefin Sans"/>
                <a:sym typeface="Josefin Sans"/>
              </a:rPr>
              <a:t>The ability of our rover to traverse ceilings, walls, and other surfaces adds a level of versatility and maneuverability that is not typically found in conventional RC vehicles. This allows for comprehensive exploration and inspection of diverse environments, making it suitable for a variety of applications.</a:t>
            </a:r>
            <a:endParaRPr sz="1500">
              <a:solidFill>
                <a:srgbClr val="21212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12121"/>
                </a:solidFill>
                <a:latin typeface="Josefin Sans"/>
                <a:ea typeface="Josefin Sans"/>
                <a:cs typeface="Josefin Sans"/>
                <a:sym typeface="Josefin Sans"/>
              </a:rPr>
              <a:t>5.Wireless Control and Accessibility: </a:t>
            </a:r>
            <a:r>
              <a:rPr lang="en" sz="1500">
                <a:solidFill>
                  <a:srgbClr val="212121"/>
                </a:solidFill>
                <a:latin typeface="Josefin Sans"/>
                <a:ea typeface="Josefin Sans"/>
                <a:cs typeface="Josefin Sans"/>
                <a:sym typeface="Josefin Sans"/>
              </a:rPr>
              <a:t>The use of wireless communication technology, facilitated by the ESP32 microcontroller, enables remote control of the rover from a smartphone, tablet, or computer. This enhances accessibility and convenience, allowing users to operate the rover from a distance without the need for direct line-of-sight</a:t>
            </a:r>
            <a:endParaRPr sz="1800">
              <a:solidFill>
                <a:srgbClr val="21212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"/>
          <p:cNvSpPr txBox="1"/>
          <p:nvPr>
            <p:ph type="title"/>
          </p:nvPr>
        </p:nvSpPr>
        <p:spPr>
          <a:xfrm>
            <a:off x="1969000" y="1060425"/>
            <a:ext cx="3499500" cy="6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Parag Chimankar</a:t>
            </a:r>
            <a:endParaRPr sz="1900"/>
          </a:p>
        </p:txBody>
      </p:sp>
      <p:sp>
        <p:nvSpPr>
          <p:cNvPr id="428" name="Google Shape;428;p62"/>
          <p:cNvSpPr txBox="1"/>
          <p:nvPr>
            <p:ph idx="1" type="subTitle"/>
          </p:nvPr>
        </p:nvSpPr>
        <p:spPr>
          <a:xfrm>
            <a:off x="2096650" y="1443975"/>
            <a:ext cx="19719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23CS10049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2"/>
          <p:cNvSpPr txBox="1"/>
          <p:nvPr>
            <p:ph idx="2" type="title"/>
          </p:nvPr>
        </p:nvSpPr>
        <p:spPr>
          <a:xfrm>
            <a:off x="5511000" y="990225"/>
            <a:ext cx="28230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Bhukya Shashi Kumar</a:t>
            </a:r>
            <a:endParaRPr sz="1900"/>
          </a:p>
        </p:txBody>
      </p:sp>
      <p:sp>
        <p:nvSpPr>
          <p:cNvPr id="430" name="Google Shape;430;p62"/>
          <p:cNvSpPr txBox="1"/>
          <p:nvPr>
            <p:ph idx="3" type="subTitle"/>
          </p:nvPr>
        </p:nvSpPr>
        <p:spPr>
          <a:xfrm>
            <a:off x="5634425" y="1478625"/>
            <a:ext cx="19719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23EE10014</a:t>
            </a:r>
            <a:endParaRPr/>
          </a:p>
        </p:txBody>
      </p:sp>
      <p:sp>
        <p:nvSpPr>
          <p:cNvPr id="431" name="Google Shape;431;p62"/>
          <p:cNvSpPr txBox="1"/>
          <p:nvPr>
            <p:ph idx="4" type="title"/>
          </p:nvPr>
        </p:nvSpPr>
        <p:spPr>
          <a:xfrm>
            <a:off x="1947750" y="3483925"/>
            <a:ext cx="19719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Ujjwal Sharma</a:t>
            </a:r>
            <a:endParaRPr sz="1900"/>
          </a:p>
        </p:txBody>
      </p:sp>
      <p:sp>
        <p:nvSpPr>
          <p:cNvPr id="432" name="Google Shape;432;p62"/>
          <p:cNvSpPr txBox="1"/>
          <p:nvPr>
            <p:ph idx="5" type="subTitle"/>
          </p:nvPr>
        </p:nvSpPr>
        <p:spPr>
          <a:xfrm>
            <a:off x="2053000" y="4017510"/>
            <a:ext cx="19719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23AG10045</a:t>
            </a:r>
            <a:endParaRPr/>
          </a:p>
        </p:txBody>
      </p:sp>
      <p:sp>
        <p:nvSpPr>
          <p:cNvPr id="433" name="Google Shape;433;p62"/>
          <p:cNvSpPr txBox="1"/>
          <p:nvPr>
            <p:ph idx="6" type="title"/>
          </p:nvPr>
        </p:nvSpPr>
        <p:spPr>
          <a:xfrm>
            <a:off x="5582124" y="3483961"/>
            <a:ext cx="19719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Ayush Gupta</a:t>
            </a:r>
            <a:endParaRPr sz="1900"/>
          </a:p>
        </p:txBody>
      </p:sp>
      <p:sp>
        <p:nvSpPr>
          <p:cNvPr id="434" name="Google Shape;434;p62"/>
          <p:cNvSpPr txBox="1"/>
          <p:nvPr>
            <p:ph idx="7" type="subTitle"/>
          </p:nvPr>
        </p:nvSpPr>
        <p:spPr>
          <a:xfrm>
            <a:off x="5634425" y="3984461"/>
            <a:ext cx="19719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23MI10012</a:t>
            </a:r>
            <a:endParaRPr/>
          </a:p>
        </p:txBody>
      </p:sp>
      <p:sp>
        <p:nvSpPr>
          <p:cNvPr id="435" name="Google Shape;435;p62"/>
          <p:cNvSpPr txBox="1"/>
          <p:nvPr>
            <p:ph idx="8" type="title"/>
          </p:nvPr>
        </p:nvSpPr>
        <p:spPr>
          <a:xfrm>
            <a:off x="2096650" y="487713"/>
            <a:ext cx="529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Team Members</a:t>
            </a:r>
            <a:endParaRPr>
              <a:solidFill>
                <a:srgbClr val="351C75"/>
              </a:solidFill>
            </a:endParaRPr>
          </a:p>
        </p:txBody>
      </p:sp>
      <p:grpSp>
        <p:nvGrpSpPr>
          <p:cNvPr id="436" name="Google Shape;436;p62"/>
          <p:cNvGrpSpPr/>
          <p:nvPr/>
        </p:nvGrpSpPr>
        <p:grpSpPr>
          <a:xfrm>
            <a:off x="1534822" y="3509492"/>
            <a:ext cx="391667" cy="370360"/>
            <a:chOff x="1055550" y="4082050"/>
            <a:chExt cx="241725" cy="228575"/>
          </a:xfrm>
        </p:grpSpPr>
        <p:sp>
          <p:nvSpPr>
            <p:cNvPr id="437" name="Google Shape;437;p62"/>
            <p:cNvSpPr/>
            <p:nvPr/>
          </p:nvSpPr>
          <p:spPr>
            <a:xfrm>
              <a:off x="1055550" y="4082050"/>
              <a:ext cx="241725" cy="228575"/>
            </a:xfrm>
            <a:custGeom>
              <a:rect b="b" l="l" r="r" t="t"/>
              <a:pathLst>
                <a:path extrusionOk="0" h="9143" w="9669">
                  <a:moveTo>
                    <a:pt x="6787" y="969"/>
                  </a:moveTo>
                  <a:cubicBezTo>
                    <a:pt x="6811" y="1326"/>
                    <a:pt x="6883" y="1683"/>
                    <a:pt x="6930" y="2040"/>
                  </a:cubicBezTo>
                  <a:cubicBezTo>
                    <a:pt x="6997" y="2604"/>
                    <a:pt x="6752" y="2729"/>
                    <a:pt x="6388" y="2729"/>
                  </a:cubicBezTo>
                  <a:cubicBezTo>
                    <a:pt x="6229" y="2729"/>
                    <a:pt x="6047" y="2705"/>
                    <a:pt x="5859" y="2683"/>
                  </a:cubicBezTo>
                  <a:cubicBezTo>
                    <a:pt x="5359" y="2622"/>
                    <a:pt x="4854" y="2591"/>
                    <a:pt x="4349" y="2591"/>
                  </a:cubicBezTo>
                  <a:cubicBezTo>
                    <a:pt x="3675" y="2591"/>
                    <a:pt x="3001" y="2646"/>
                    <a:pt x="2334" y="2755"/>
                  </a:cubicBezTo>
                  <a:cubicBezTo>
                    <a:pt x="2263" y="2207"/>
                    <a:pt x="2263" y="1635"/>
                    <a:pt x="2334" y="1088"/>
                  </a:cubicBezTo>
                  <a:cubicBezTo>
                    <a:pt x="3811" y="1088"/>
                    <a:pt x="5311" y="1040"/>
                    <a:pt x="6787" y="969"/>
                  </a:cubicBezTo>
                  <a:close/>
                  <a:moveTo>
                    <a:pt x="7936" y="920"/>
                  </a:moveTo>
                  <a:cubicBezTo>
                    <a:pt x="8235" y="920"/>
                    <a:pt x="8560" y="934"/>
                    <a:pt x="8597" y="1064"/>
                  </a:cubicBezTo>
                  <a:cubicBezTo>
                    <a:pt x="8645" y="1493"/>
                    <a:pt x="8645" y="1945"/>
                    <a:pt x="8574" y="2374"/>
                  </a:cubicBezTo>
                  <a:cubicBezTo>
                    <a:pt x="8550" y="2921"/>
                    <a:pt x="8550" y="3469"/>
                    <a:pt x="8597" y="4017"/>
                  </a:cubicBezTo>
                  <a:cubicBezTo>
                    <a:pt x="8669" y="4827"/>
                    <a:pt x="8716" y="5660"/>
                    <a:pt x="8716" y="6494"/>
                  </a:cubicBezTo>
                  <a:cubicBezTo>
                    <a:pt x="8716" y="6851"/>
                    <a:pt x="8716" y="7232"/>
                    <a:pt x="8693" y="7565"/>
                  </a:cubicBezTo>
                  <a:cubicBezTo>
                    <a:pt x="8645" y="8041"/>
                    <a:pt x="8621" y="8065"/>
                    <a:pt x="8121" y="8089"/>
                  </a:cubicBezTo>
                  <a:lnTo>
                    <a:pt x="7407" y="8113"/>
                  </a:lnTo>
                  <a:cubicBezTo>
                    <a:pt x="7216" y="7113"/>
                    <a:pt x="7835" y="5517"/>
                    <a:pt x="6930" y="4779"/>
                  </a:cubicBezTo>
                  <a:cubicBezTo>
                    <a:pt x="6677" y="4565"/>
                    <a:pt x="6333" y="4509"/>
                    <a:pt x="5984" y="4509"/>
                  </a:cubicBezTo>
                  <a:cubicBezTo>
                    <a:pt x="5710" y="4509"/>
                    <a:pt x="5433" y="4544"/>
                    <a:pt x="5192" y="4565"/>
                  </a:cubicBezTo>
                  <a:cubicBezTo>
                    <a:pt x="4287" y="4636"/>
                    <a:pt x="3430" y="4612"/>
                    <a:pt x="2548" y="4779"/>
                  </a:cubicBezTo>
                  <a:cubicBezTo>
                    <a:pt x="2310" y="4850"/>
                    <a:pt x="2167" y="5112"/>
                    <a:pt x="2239" y="5350"/>
                  </a:cubicBezTo>
                  <a:cubicBezTo>
                    <a:pt x="2334" y="6303"/>
                    <a:pt x="2382" y="7279"/>
                    <a:pt x="2334" y="8232"/>
                  </a:cubicBezTo>
                  <a:cubicBezTo>
                    <a:pt x="1905" y="8232"/>
                    <a:pt x="1477" y="8232"/>
                    <a:pt x="1024" y="8208"/>
                  </a:cubicBezTo>
                  <a:cubicBezTo>
                    <a:pt x="1024" y="5827"/>
                    <a:pt x="929" y="3469"/>
                    <a:pt x="929" y="1112"/>
                  </a:cubicBezTo>
                  <a:lnTo>
                    <a:pt x="1405" y="1112"/>
                  </a:lnTo>
                  <a:cubicBezTo>
                    <a:pt x="1382" y="1897"/>
                    <a:pt x="1286" y="2683"/>
                    <a:pt x="1548" y="3445"/>
                  </a:cubicBezTo>
                  <a:cubicBezTo>
                    <a:pt x="1607" y="3642"/>
                    <a:pt x="1796" y="3773"/>
                    <a:pt x="1994" y="3773"/>
                  </a:cubicBezTo>
                  <a:cubicBezTo>
                    <a:pt x="2036" y="3773"/>
                    <a:pt x="2078" y="3767"/>
                    <a:pt x="2120" y="3755"/>
                  </a:cubicBezTo>
                  <a:cubicBezTo>
                    <a:pt x="2697" y="3594"/>
                    <a:pt x="3282" y="3554"/>
                    <a:pt x="3870" y="3554"/>
                  </a:cubicBezTo>
                  <a:cubicBezTo>
                    <a:pt x="4325" y="3554"/>
                    <a:pt x="4782" y="3578"/>
                    <a:pt x="5239" y="3588"/>
                  </a:cubicBezTo>
                  <a:cubicBezTo>
                    <a:pt x="5626" y="3605"/>
                    <a:pt x="6084" y="3693"/>
                    <a:pt x="6513" y="3693"/>
                  </a:cubicBezTo>
                  <a:cubicBezTo>
                    <a:pt x="6691" y="3693"/>
                    <a:pt x="6865" y="3678"/>
                    <a:pt x="7026" y="3636"/>
                  </a:cubicBezTo>
                  <a:cubicBezTo>
                    <a:pt x="8240" y="3302"/>
                    <a:pt x="7788" y="1874"/>
                    <a:pt x="7692" y="921"/>
                  </a:cubicBezTo>
                  <a:cubicBezTo>
                    <a:pt x="7766" y="921"/>
                    <a:pt x="7850" y="920"/>
                    <a:pt x="7936" y="920"/>
                  </a:cubicBezTo>
                  <a:close/>
                  <a:moveTo>
                    <a:pt x="5422" y="5406"/>
                  </a:moveTo>
                  <a:cubicBezTo>
                    <a:pt x="5955" y="5406"/>
                    <a:pt x="6370" y="5470"/>
                    <a:pt x="6430" y="5660"/>
                  </a:cubicBezTo>
                  <a:cubicBezTo>
                    <a:pt x="6668" y="6446"/>
                    <a:pt x="6383" y="7327"/>
                    <a:pt x="6478" y="8137"/>
                  </a:cubicBezTo>
                  <a:lnTo>
                    <a:pt x="6502" y="8137"/>
                  </a:lnTo>
                  <a:cubicBezTo>
                    <a:pt x="5406" y="8184"/>
                    <a:pt x="4335" y="8232"/>
                    <a:pt x="3263" y="8232"/>
                  </a:cubicBezTo>
                  <a:cubicBezTo>
                    <a:pt x="3287" y="7351"/>
                    <a:pt x="3263" y="6470"/>
                    <a:pt x="3168" y="5612"/>
                  </a:cubicBezTo>
                  <a:cubicBezTo>
                    <a:pt x="3721" y="5529"/>
                    <a:pt x="4684" y="5406"/>
                    <a:pt x="5422" y="5406"/>
                  </a:cubicBezTo>
                  <a:close/>
                  <a:moveTo>
                    <a:pt x="7764" y="0"/>
                  </a:moveTo>
                  <a:cubicBezTo>
                    <a:pt x="7063" y="0"/>
                    <a:pt x="6347" y="111"/>
                    <a:pt x="5644" y="111"/>
                  </a:cubicBezTo>
                  <a:cubicBezTo>
                    <a:pt x="3906" y="111"/>
                    <a:pt x="2191" y="183"/>
                    <a:pt x="453" y="183"/>
                  </a:cubicBezTo>
                  <a:cubicBezTo>
                    <a:pt x="334" y="183"/>
                    <a:pt x="238" y="230"/>
                    <a:pt x="143" y="302"/>
                  </a:cubicBezTo>
                  <a:cubicBezTo>
                    <a:pt x="48" y="373"/>
                    <a:pt x="0" y="516"/>
                    <a:pt x="0" y="635"/>
                  </a:cubicBezTo>
                  <a:cubicBezTo>
                    <a:pt x="0" y="3326"/>
                    <a:pt x="119" y="5993"/>
                    <a:pt x="119" y="8637"/>
                  </a:cubicBezTo>
                  <a:cubicBezTo>
                    <a:pt x="119" y="8899"/>
                    <a:pt x="334" y="9113"/>
                    <a:pt x="572" y="9113"/>
                  </a:cubicBezTo>
                  <a:cubicBezTo>
                    <a:pt x="1018" y="9134"/>
                    <a:pt x="1465" y="9143"/>
                    <a:pt x="1911" y="9143"/>
                  </a:cubicBezTo>
                  <a:cubicBezTo>
                    <a:pt x="2989" y="9143"/>
                    <a:pt x="4066" y="9092"/>
                    <a:pt x="5144" y="9042"/>
                  </a:cubicBezTo>
                  <a:cubicBezTo>
                    <a:pt x="5906" y="9018"/>
                    <a:pt x="6668" y="8994"/>
                    <a:pt x="7430" y="8994"/>
                  </a:cubicBezTo>
                  <a:cubicBezTo>
                    <a:pt x="7657" y="8994"/>
                    <a:pt x="7954" y="9030"/>
                    <a:pt x="8246" y="9030"/>
                  </a:cubicBezTo>
                  <a:cubicBezTo>
                    <a:pt x="8538" y="9030"/>
                    <a:pt x="8824" y="8994"/>
                    <a:pt x="9026" y="8851"/>
                  </a:cubicBezTo>
                  <a:cubicBezTo>
                    <a:pt x="9621" y="8446"/>
                    <a:pt x="9621" y="7732"/>
                    <a:pt x="9645" y="7065"/>
                  </a:cubicBezTo>
                  <a:cubicBezTo>
                    <a:pt x="9669" y="6041"/>
                    <a:pt x="9645" y="5017"/>
                    <a:pt x="9550" y="3993"/>
                  </a:cubicBezTo>
                  <a:cubicBezTo>
                    <a:pt x="9502" y="3255"/>
                    <a:pt x="9502" y="2493"/>
                    <a:pt x="9526" y="1731"/>
                  </a:cubicBezTo>
                  <a:cubicBezTo>
                    <a:pt x="9574" y="921"/>
                    <a:pt x="9478" y="230"/>
                    <a:pt x="8574" y="64"/>
                  </a:cubicBezTo>
                  <a:cubicBezTo>
                    <a:pt x="8307" y="17"/>
                    <a:pt x="8036" y="0"/>
                    <a:pt x="77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2"/>
            <p:cNvSpPr/>
            <p:nvPr/>
          </p:nvSpPr>
          <p:spPr>
            <a:xfrm>
              <a:off x="1187125" y="4233225"/>
              <a:ext cx="13825" cy="42325"/>
            </a:xfrm>
            <a:custGeom>
              <a:rect b="b" l="l" r="r" t="t"/>
              <a:pathLst>
                <a:path extrusionOk="0" h="1693" w="553">
                  <a:moveTo>
                    <a:pt x="289" y="0"/>
                  </a:moveTo>
                  <a:cubicBezTo>
                    <a:pt x="191" y="0"/>
                    <a:pt x="96" y="54"/>
                    <a:pt x="72" y="161"/>
                  </a:cubicBezTo>
                  <a:cubicBezTo>
                    <a:pt x="0" y="613"/>
                    <a:pt x="0" y="1066"/>
                    <a:pt x="72" y="1518"/>
                  </a:cubicBezTo>
                  <a:cubicBezTo>
                    <a:pt x="100" y="1641"/>
                    <a:pt x="184" y="1692"/>
                    <a:pt x="273" y="1692"/>
                  </a:cubicBezTo>
                  <a:cubicBezTo>
                    <a:pt x="408" y="1692"/>
                    <a:pt x="553" y="1572"/>
                    <a:pt x="524" y="1399"/>
                  </a:cubicBezTo>
                  <a:cubicBezTo>
                    <a:pt x="453" y="994"/>
                    <a:pt x="453" y="566"/>
                    <a:pt x="524" y="161"/>
                  </a:cubicBezTo>
                  <a:cubicBezTo>
                    <a:pt x="488" y="54"/>
                    <a:pt x="387" y="0"/>
                    <a:pt x="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62"/>
          <p:cNvGrpSpPr/>
          <p:nvPr/>
        </p:nvGrpSpPr>
        <p:grpSpPr>
          <a:xfrm>
            <a:off x="1534814" y="1418345"/>
            <a:ext cx="434186" cy="421461"/>
            <a:chOff x="4536025" y="2809375"/>
            <a:chExt cx="267950" cy="254275"/>
          </a:xfrm>
        </p:grpSpPr>
        <p:sp>
          <p:nvSpPr>
            <p:cNvPr id="440" name="Google Shape;440;p62"/>
            <p:cNvSpPr/>
            <p:nvPr/>
          </p:nvSpPr>
          <p:spPr>
            <a:xfrm>
              <a:off x="4593300" y="2809375"/>
              <a:ext cx="171375" cy="93075"/>
            </a:xfrm>
            <a:custGeom>
              <a:rect b="b" l="l" r="r" t="t"/>
              <a:pathLst>
                <a:path extrusionOk="0" h="3723" w="6855">
                  <a:moveTo>
                    <a:pt x="5783" y="2389"/>
                  </a:moveTo>
                  <a:cubicBezTo>
                    <a:pt x="5831" y="2508"/>
                    <a:pt x="5854" y="2628"/>
                    <a:pt x="5854" y="2747"/>
                  </a:cubicBezTo>
                  <a:lnTo>
                    <a:pt x="5497" y="2723"/>
                  </a:lnTo>
                  <a:cubicBezTo>
                    <a:pt x="5592" y="2628"/>
                    <a:pt x="5688" y="2508"/>
                    <a:pt x="5783" y="2389"/>
                  </a:cubicBezTo>
                  <a:close/>
                  <a:moveTo>
                    <a:pt x="2880" y="1"/>
                  </a:moveTo>
                  <a:cubicBezTo>
                    <a:pt x="2805" y="1"/>
                    <a:pt x="2733" y="11"/>
                    <a:pt x="2663" y="32"/>
                  </a:cubicBezTo>
                  <a:cubicBezTo>
                    <a:pt x="1615" y="389"/>
                    <a:pt x="806" y="1818"/>
                    <a:pt x="234" y="2699"/>
                  </a:cubicBezTo>
                  <a:cubicBezTo>
                    <a:pt x="1" y="3049"/>
                    <a:pt x="327" y="3387"/>
                    <a:pt x="651" y="3387"/>
                  </a:cubicBezTo>
                  <a:cubicBezTo>
                    <a:pt x="789" y="3387"/>
                    <a:pt x="927" y="3325"/>
                    <a:pt x="1020" y="3175"/>
                  </a:cubicBezTo>
                  <a:cubicBezTo>
                    <a:pt x="1496" y="2413"/>
                    <a:pt x="2044" y="1699"/>
                    <a:pt x="2663" y="1080"/>
                  </a:cubicBezTo>
                  <a:cubicBezTo>
                    <a:pt x="2714" y="1035"/>
                    <a:pt x="2776" y="1015"/>
                    <a:pt x="2848" y="1015"/>
                  </a:cubicBezTo>
                  <a:cubicBezTo>
                    <a:pt x="3314" y="1015"/>
                    <a:pt x="4165" y="1864"/>
                    <a:pt x="4640" y="2318"/>
                  </a:cubicBezTo>
                  <a:cubicBezTo>
                    <a:pt x="4497" y="2485"/>
                    <a:pt x="4330" y="2628"/>
                    <a:pt x="4163" y="2794"/>
                  </a:cubicBezTo>
                  <a:cubicBezTo>
                    <a:pt x="3830" y="3080"/>
                    <a:pt x="4116" y="3532"/>
                    <a:pt x="4497" y="3580"/>
                  </a:cubicBezTo>
                  <a:cubicBezTo>
                    <a:pt x="5116" y="3628"/>
                    <a:pt x="5735" y="3675"/>
                    <a:pt x="6354" y="3723"/>
                  </a:cubicBezTo>
                  <a:cubicBezTo>
                    <a:pt x="6593" y="3723"/>
                    <a:pt x="6807" y="3509"/>
                    <a:pt x="6807" y="3247"/>
                  </a:cubicBezTo>
                  <a:cubicBezTo>
                    <a:pt x="6855" y="2556"/>
                    <a:pt x="6664" y="1865"/>
                    <a:pt x="6283" y="1294"/>
                  </a:cubicBezTo>
                  <a:cubicBezTo>
                    <a:pt x="6235" y="1246"/>
                    <a:pt x="6188" y="1199"/>
                    <a:pt x="6116" y="1151"/>
                  </a:cubicBezTo>
                  <a:cubicBezTo>
                    <a:pt x="6045" y="1079"/>
                    <a:pt x="5955" y="1047"/>
                    <a:pt x="5867" y="1047"/>
                  </a:cubicBezTo>
                  <a:cubicBezTo>
                    <a:pt x="5751" y="1047"/>
                    <a:pt x="5636" y="1104"/>
                    <a:pt x="5569" y="1199"/>
                  </a:cubicBezTo>
                  <a:lnTo>
                    <a:pt x="5235" y="1604"/>
                  </a:lnTo>
                  <a:cubicBezTo>
                    <a:pt x="4628" y="1039"/>
                    <a:pt x="3644" y="1"/>
                    <a:pt x="2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2"/>
            <p:cNvSpPr/>
            <p:nvPr/>
          </p:nvSpPr>
          <p:spPr>
            <a:xfrm>
              <a:off x="4536025" y="2912700"/>
              <a:ext cx="128025" cy="128525"/>
            </a:xfrm>
            <a:custGeom>
              <a:rect b="b" l="l" r="r" t="t"/>
              <a:pathLst>
                <a:path extrusionOk="0" h="5141" w="5121">
                  <a:moveTo>
                    <a:pt x="1596" y="1090"/>
                  </a:moveTo>
                  <a:cubicBezTo>
                    <a:pt x="1644" y="1209"/>
                    <a:pt x="1692" y="1328"/>
                    <a:pt x="1715" y="1448"/>
                  </a:cubicBezTo>
                  <a:cubicBezTo>
                    <a:pt x="1573" y="1376"/>
                    <a:pt x="1430" y="1352"/>
                    <a:pt x="1287" y="1305"/>
                  </a:cubicBezTo>
                  <a:cubicBezTo>
                    <a:pt x="1382" y="1209"/>
                    <a:pt x="1501" y="1138"/>
                    <a:pt x="1596" y="1090"/>
                  </a:cubicBezTo>
                  <a:close/>
                  <a:moveTo>
                    <a:pt x="1898" y="0"/>
                  </a:moveTo>
                  <a:cubicBezTo>
                    <a:pt x="1854" y="0"/>
                    <a:pt x="1809" y="6"/>
                    <a:pt x="1763" y="19"/>
                  </a:cubicBezTo>
                  <a:cubicBezTo>
                    <a:pt x="1096" y="304"/>
                    <a:pt x="453" y="638"/>
                    <a:pt x="72" y="1305"/>
                  </a:cubicBezTo>
                  <a:cubicBezTo>
                    <a:pt x="1" y="1448"/>
                    <a:pt x="1" y="1614"/>
                    <a:pt x="72" y="1733"/>
                  </a:cubicBezTo>
                  <a:cubicBezTo>
                    <a:pt x="144" y="1852"/>
                    <a:pt x="239" y="1948"/>
                    <a:pt x="382" y="1971"/>
                  </a:cubicBezTo>
                  <a:lnTo>
                    <a:pt x="810" y="2114"/>
                  </a:lnTo>
                  <a:cubicBezTo>
                    <a:pt x="549" y="3043"/>
                    <a:pt x="72" y="4162"/>
                    <a:pt x="1025" y="4829"/>
                  </a:cubicBezTo>
                  <a:cubicBezTo>
                    <a:pt x="1430" y="5091"/>
                    <a:pt x="2096" y="5091"/>
                    <a:pt x="2573" y="5115"/>
                  </a:cubicBezTo>
                  <a:cubicBezTo>
                    <a:pt x="2810" y="5133"/>
                    <a:pt x="3048" y="5137"/>
                    <a:pt x="3286" y="5137"/>
                  </a:cubicBezTo>
                  <a:cubicBezTo>
                    <a:pt x="3548" y="5137"/>
                    <a:pt x="3810" y="5132"/>
                    <a:pt x="4076" y="5132"/>
                  </a:cubicBezTo>
                  <a:cubicBezTo>
                    <a:pt x="4225" y="5132"/>
                    <a:pt x="4374" y="5133"/>
                    <a:pt x="4526" y="5139"/>
                  </a:cubicBezTo>
                  <a:cubicBezTo>
                    <a:pt x="4540" y="5140"/>
                    <a:pt x="4555" y="5141"/>
                    <a:pt x="4569" y="5141"/>
                  </a:cubicBezTo>
                  <a:cubicBezTo>
                    <a:pt x="5121" y="5141"/>
                    <a:pt x="5106" y="4257"/>
                    <a:pt x="4526" y="4234"/>
                  </a:cubicBezTo>
                  <a:cubicBezTo>
                    <a:pt x="3692" y="4186"/>
                    <a:pt x="2882" y="4234"/>
                    <a:pt x="2049" y="4162"/>
                  </a:cubicBezTo>
                  <a:cubicBezTo>
                    <a:pt x="1525" y="4115"/>
                    <a:pt x="1311" y="3972"/>
                    <a:pt x="1406" y="3424"/>
                  </a:cubicBezTo>
                  <a:cubicBezTo>
                    <a:pt x="1477" y="3091"/>
                    <a:pt x="1596" y="2757"/>
                    <a:pt x="1715" y="2424"/>
                  </a:cubicBezTo>
                  <a:cubicBezTo>
                    <a:pt x="1882" y="2495"/>
                    <a:pt x="2073" y="2567"/>
                    <a:pt x="2239" y="2638"/>
                  </a:cubicBezTo>
                  <a:cubicBezTo>
                    <a:pt x="2309" y="2673"/>
                    <a:pt x="2384" y="2689"/>
                    <a:pt x="2459" y="2689"/>
                  </a:cubicBezTo>
                  <a:cubicBezTo>
                    <a:pt x="2744" y="2689"/>
                    <a:pt x="3019" y="2454"/>
                    <a:pt x="2906" y="2114"/>
                  </a:cubicBezTo>
                  <a:cubicBezTo>
                    <a:pt x="2716" y="1519"/>
                    <a:pt x="2525" y="924"/>
                    <a:pt x="2335" y="328"/>
                  </a:cubicBezTo>
                  <a:cubicBezTo>
                    <a:pt x="2276" y="132"/>
                    <a:pt x="2103" y="0"/>
                    <a:pt x="18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2"/>
            <p:cNvSpPr/>
            <p:nvPr/>
          </p:nvSpPr>
          <p:spPr>
            <a:xfrm>
              <a:off x="4675950" y="2919025"/>
              <a:ext cx="128025" cy="144625"/>
            </a:xfrm>
            <a:custGeom>
              <a:rect b="b" l="l" r="r" t="t"/>
              <a:pathLst>
                <a:path extrusionOk="0" h="5785" w="5121">
                  <a:moveTo>
                    <a:pt x="1524" y="4124"/>
                  </a:moveTo>
                  <a:cubicBezTo>
                    <a:pt x="1524" y="4267"/>
                    <a:pt x="1500" y="4433"/>
                    <a:pt x="1500" y="4576"/>
                  </a:cubicBezTo>
                  <a:cubicBezTo>
                    <a:pt x="1405" y="4505"/>
                    <a:pt x="1310" y="4409"/>
                    <a:pt x="1215" y="4314"/>
                  </a:cubicBezTo>
                  <a:lnTo>
                    <a:pt x="1524" y="4124"/>
                  </a:lnTo>
                  <a:close/>
                  <a:moveTo>
                    <a:pt x="3794" y="1"/>
                  </a:moveTo>
                  <a:cubicBezTo>
                    <a:pt x="3517" y="1"/>
                    <a:pt x="3215" y="239"/>
                    <a:pt x="3287" y="599"/>
                  </a:cubicBezTo>
                  <a:cubicBezTo>
                    <a:pt x="3453" y="1433"/>
                    <a:pt x="3739" y="2219"/>
                    <a:pt x="3858" y="3076"/>
                  </a:cubicBezTo>
                  <a:cubicBezTo>
                    <a:pt x="3930" y="3624"/>
                    <a:pt x="3739" y="3766"/>
                    <a:pt x="3191" y="3790"/>
                  </a:cubicBezTo>
                  <a:cubicBezTo>
                    <a:pt x="3112" y="3798"/>
                    <a:pt x="3033" y="3801"/>
                    <a:pt x="2953" y="3801"/>
                  </a:cubicBezTo>
                  <a:cubicBezTo>
                    <a:pt x="2794" y="3801"/>
                    <a:pt x="2636" y="3790"/>
                    <a:pt x="2477" y="3790"/>
                  </a:cubicBezTo>
                  <a:cubicBezTo>
                    <a:pt x="2501" y="3624"/>
                    <a:pt x="2525" y="3481"/>
                    <a:pt x="2548" y="3338"/>
                  </a:cubicBezTo>
                  <a:cubicBezTo>
                    <a:pt x="2623" y="3020"/>
                    <a:pt x="2390" y="2747"/>
                    <a:pt x="2114" y="2747"/>
                  </a:cubicBezTo>
                  <a:cubicBezTo>
                    <a:pt x="2038" y="2747"/>
                    <a:pt x="1959" y="2768"/>
                    <a:pt x="1882" y="2814"/>
                  </a:cubicBezTo>
                  <a:cubicBezTo>
                    <a:pt x="1358" y="3147"/>
                    <a:pt x="834" y="3481"/>
                    <a:pt x="310" y="3814"/>
                  </a:cubicBezTo>
                  <a:cubicBezTo>
                    <a:pt x="72" y="3933"/>
                    <a:pt x="0" y="4219"/>
                    <a:pt x="143" y="4433"/>
                  </a:cubicBezTo>
                  <a:cubicBezTo>
                    <a:pt x="596" y="5029"/>
                    <a:pt x="1072" y="5553"/>
                    <a:pt x="1810" y="5767"/>
                  </a:cubicBezTo>
                  <a:cubicBezTo>
                    <a:pt x="1852" y="5779"/>
                    <a:pt x="1895" y="5785"/>
                    <a:pt x="1938" y="5785"/>
                  </a:cubicBezTo>
                  <a:cubicBezTo>
                    <a:pt x="2066" y="5785"/>
                    <a:pt x="2191" y="5731"/>
                    <a:pt x="2263" y="5624"/>
                  </a:cubicBezTo>
                  <a:cubicBezTo>
                    <a:pt x="2334" y="5529"/>
                    <a:pt x="2382" y="5433"/>
                    <a:pt x="2405" y="5314"/>
                  </a:cubicBezTo>
                  <a:lnTo>
                    <a:pt x="2405" y="4719"/>
                  </a:lnTo>
                  <a:cubicBezTo>
                    <a:pt x="2634" y="4732"/>
                    <a:pt x="2882" y="4748"/>
                    <a:pt x="3129" y="4748"/>
                  </a:cubicBezTo>
                  <a:cubicBezTo>
                    <a:pt x="3805" y="4748"/>
                    <a:pt x="4471" y="4627"/>
                    <a:pt x="4715" y="3981"/>
                  </a:cubicBezTo>
                  <a:cubicBezTo>
                    <a:pt x="5120" y="2862"/>
                    <a:pt x="4406" y="1409"/>
                    <a:pt x="4192" y="337"/>
                  </a:cubicBezTo>
                  <a:cubicBezTo>
                    <a:pt x="4145" y="102"/>
                    <a:pt x="3975" y="1"/>
                    <a:pt x="37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62"/>
          <p:cNvSpPr/>
          <p:nvPr/>
        </p:nvSpPr>
        <p:spPr>
          <a:xfrm>
            <a:off x="5045135" y="1408812"/>
            <a:ext cx="417754" cy="389277"/>
          </a:xfrm>
          <a:custGeom>
            <a:rect b="b" l="l" r="r" t="t"/>
            <a:pathLst>
              <a:path extrusionOk="0" h="9610" w="10313">
                <a:moveTo>
                  <a:pt x="4869" y="904"/>
                </a:moveTo>
                <a:cubicBezTo>
                  <a:pt x="5298" y="904"/>
                  <a:pt x="5750" y="967"/>
                  <a:pt x="6002" y="1303"/>
                </a:cubicBezTo>
                <a:cubicBezTo>
                  <a:pt x="6169" y="1565"/>
                  <a:pt x="6312" y="1874"/>
                  <a:pt x="6359" y="2184"/>
                </a:cubicBezTo>
                <a:cubicBezTo>
                  <a:pt x="6002" y="2208"/>
                  <a:pt x="5645" y="2232"/>
                  <a:pt x="5311" y="2232"/>
                </a:cubicBezTo>
                <a:cubicBezTo>
                  <a:pt x="4454" y="2232"/>
                  <a:pt x="3621" y="2255"/>
                  <a:pt x="2787" y="2279"/>
                </a:cubicBezTo>
                <a:cubicBezTo>
                  <a:pt x="2906" y="1422"/>
                  <a:pt x="3359" y="993"/>
                  <a:pt x="4359" y="922"/>
                </a:cubicBezTo>
                <a:cubicBezTo>
                  <a:pt x="4514" y="915"/>
                  <a:pt x="4689" y="904"/>
                  <a:pt x="4869" y="904"/>
                </a:cubicBezTo>
                <a:close/>
                <a:moveTo>
                  <a:pt x="7963" y="3027"/>
                </a:moveTo>
                <a:cubicBezTo>
                  <a:pt x="8293" y="3027"/>
                  <a:pt x="8561" y="3065"/>
                  <a:pt x="8598" y="3184"/>
                </a:cubicBezTo>
                <a:cubicBezTo>
                  <a:pt x="8669" y="3589"/>
                  <a:pt x="8669" y="4018"/>
                  <a:pt x="8598" y="4423"/>
                </a:cubicBezTo>
                <a:cubicBezTo>
                  <a:pt x="7764" y="4970"/>
                  <a:pt x="6836" y="5375"/>
                  <a:pt x="5859" y="5566"/>
                </a:cubicBezTo>
                <a:cubicBezTo>
                  <a:pt x="5815" y="5367"/>
                  <a:pt x="5648" y="5230"/>
                  <a:pt x="5472" y="5230"/>
                </a:cubicBezTo>
                <a:cubicBezTo>
                  <a:pt x="5458" y="5230"/>
                  <a:pt x="5444" y="5231"/>
                  <a:pt x="5431" y="5232"/>
                </a:cubicBezTo>
                <a:cubicBezTo>
                  <a:pt x="5263" y="5222"/>
                  <a:pt x="5091" y="5217"/>
                  <a:pt x="4919" y="5217"/>
                </a:cubicBezTo>
                <a:cubicBezTo>
                  <a:pt x="4675" y="5217"/>
                  <a:pt x="4429" y="5228"/>
                  <a:pt x="4192" y="5256"/>
                </a:cubicBezTo>
                <a:cubicBezTo>
                  <a:pt x="3978" y="5256"/>
                  <a:pt x="3811" y="5399"/>
                  <a:pt x="3740" y="5613"/>
                </a:cubicBezTo>
                <a:cubicBezTo>
                  <a:pt x="2763" y="5399"/>
                  <a:pt x="1835" y="5089"/>
                  <a:pt x="930" y="4637"/>
                </a:cubicBezTo>
                <a:cubicBezTo>
                  <a:pt x="930" y="4161"/>
                  <a:pt x="906" y="3708"/>
                  <a:pt x="906" y="3232"/>
                </a:cubicBezTo>
                <a:cubicBezTo>
                  <a:pt x="1668" y="3232"/>
                  <a:pt x="2430" y="3239"/>
                  <a:pt x="3190" y="3239"/>
                </a:cubicBezTo>
                <a:cubicBezTo>
                  <a:pt x="4331" y="3239"/>
                  <a:pt x="5469" y="3222"/>
                  <a:pt x="6597" y="3137"/>
                </a:cubicBezTo>
                <a:cubicBezTo>
                  <a:pt x="6758" y="3122"/>
                  <a:pt x="7439" y="3027"/>
                  <a:pt x="7963" y="3027"/>
                </a:cubicBezTo>
                <a:close/>
                <a:moveTo>
                  <a:pt x="8598" y="5518"/>
                </a:moveTo>
                <a:cubicBezTo>
                  <a:pt x="8622" y="6113"/>
                  <a:pt x="8693" y="6685"/>
                  <a:pt x="8717" y="7280"/>
                </a:cubicBezTo>
                <a:cubicBezTo>
                  <a:pt x="8741" y="7614"/>
                  <a:pt x="8717" y="7971"/>
                  <a:pt x="8669" y="8304"/>
                </a:cubicBezTo>
                <a:cubicBezTo>
                  <a:pt x="8620" y="8524"/>
                  <a:pt x="8377" y="8581"/>
                  <a:pt x="8106" y="8581"/>
                </a:cubicBezTo>
                <a:cubicBezTo>
                  <a:pt x="7850" y="8581"/>
                  <a:pt x="7569" y="8530"/>
                  <a:pt x="7407" y="8519"/>
                </a:cubicBezTo>
                <a:cubicBezTo>
                  <a:pt x="7228" y="8515"/>
                  <a:pt x="7050" y="8513"/>
                  <a:pt x="6871" y="8513"/>
                </a:cubicBezTo>
                <a:cubicBezTo>
                  <a:pt x="5187" y="8513"/>
                  <a:pt x="3502" y="8674"/>
                  <a:pt x="1804" y="8674"/>
                </a:cubicBezTo>
                <a:cubicBezTo>
                  <a:pt x="1545" y="8674"/>
                  <a:pt x="1285" y="8670"/>
                  <a:pt x="1025" y="8662"/>
                </a:cubicBezTo>
                <a:cubicBezTo>
                  <a:pt x="1025" y="7661"/>
                  <a:pt x="1001" y="6661"/>
                  <a:pt x="977" y="5637"/>
                </a:cubicBezTo>
                <a:lnTo>
                  <a:pt x="977" y="5637"/>
                </a:lnTo>
                <a:cubicBezTo>
                  <a:pt x="1858" y="6042"/>
                  <a:pt x="2811" y="6352"/>
                  <a:pt x="3764" y="6518"/>
                </a:cubicBezTo>
                <a:cubicBezTo>
                  <a:pt x="3611" y="6824"/>
                  <a:pt x="3838" y="7170"/>
                  <a:pt x="4171" y="7170"/>
                </a:cubicBezTo>
                <a:cubicBezTo>
                  <a:pt x="4201" y="7170"/>
                  <a:pt x="4232" y="7167"/>
                  <a:pt x="4264" y="7161"/>
                </a:cubicBezTo>
                <a:lnTo>
                  <a:pt x="5407" y="7161"/>
                </a:lnTo>
                <a:cubicBezTo>
                  <a:pt x="5428" y="7164"/>
                  <a:pt x="5450" y="7166"/>
                  <a:pt x="5471" y="7166"/>
                </a:cubicBezTo>
                <a:cubicBezTo>
                  <a:pt x="5794" y="7166"/>
                  <a:pt x="6017" y="6831"/>
                  <a:pt x="5883" y="6518"/>
                </a:cubicBezTo>
                <a:cubicBezTo>
                  <a:pt x="6836" y="6352"/>
                  <a:pt x="7741" y="5994"/>
                  <a:pt x="8598" y="5518"/>
                </a:cubicBezTo>
                <a:close/>
                <a:moveTo>
                  <a:pt x="4966" y="0"/>
                </a:moveTo>
                <a:cubicBezTo>
                  <a:pt x="4754" y="0"/>
                  <a:pt x="4548" y="10"/>
                  <a:pt x="4359" y="17"/>
                </a:cubicBezTo>
                <a:cubicBezTo>
                  <a:pt x="2811" y="65"/>
                  <a:pt x="2025" y="898"/>
                  <a:pt x="1858" y="2303"/>
                </a:cubicBezTo>
                <a:lnTo>
                  <a:pt x="453" y="2303"/>
                </a:lnTo>
                <a:cubicBezTo>
                  <a:pt x="334" y="2303"/>
                  <a:pt x="239" y="2351"/>
                  <a:pt x="168" y="2422"/>
                </a:cubicBezTo>
                <a:cubicBezTo>
                  <a:pt x="48" y="2494"/>
                  <a:pt x="1" y="2637"/>
                  <a:pt x="1" y="2756"/>
                </a:cubicBezTo>
                <a:cubicBezTo>
                  <a:pt x="1" y="4875"/>
                  <a:pt x="120" y="6995"/>
                  <a:pt x="120" y="9114"/>
                </a:cubicBezTo>
                <a:cubicBezTo>
                  <a:pt x="120" y="9352"/>
                  <a:pt x="310" y="9566"/>
                  <a:pt x="572" y="9590"/>
                </a:cubicBezTo>
                <a:cubicBezTo>
                  <a:pt x="965" y="9604"/>
                  <a:pt x="1359" y="9609"/>
                  <a:pt x="1754" y="9609"/>
                </a:cubicBezTo>
                <a:cubicBezTo>
                  <a:pt x="2774" y="9609"/>
                  <a:pt x="3799" y="9570"/>
                  <a:pt x="4811" y="9519"/>
                </a:cubicBezTo>
                <a:cubicBezTo>
                  <a:pt x="4999" y="9511"/>
                  <a:pt x="5190" y="9509"/>
                  <a:pt x="5382" y="9509"/>
                </a:cubicBezTo>
                <a:cubicBezTo>
                  <a:pt x="5928" y="9509"/>
                  <a:pt x="6491" y="9531"/>
                  <a:pt x="7048" y="9531"/>
                </a:cubicBezTo>
                <a:cubicBezTo>
                  <a:pt x="7542" y="9531"/>
                  <a:pt x="8031" y="9513"/>
                  <a:pt x="8503" y="9447"/>
                </a:cubicBezTo>
                <a:cubicBezTo>
                  <a:pt x="10313" y="9209"/>
                  <a:pt x="9574" y="6423"/>
                  <a:pt x="9479" y="5208"/>
                </a:cubicBezTo>
                <a:cubicBezTo>
                  <a:pt x="9431" y="4446"/>
                  <a:pt x="9598" y="3708"/>
                  <a:pt x="9479" y="2946"/>
                </a:cubicBezTo>
                <a:cubicBezTo>
                  <a:pt x="9384" y="2255"/>
                  <a:pt x="8622" y="2184"/>
                  <a:pt x="8074" y="2136"/>
                </a:cubicBezTo>
                <a:lnTo>
                  <a:pt x="7288" y="2136"/>
                </a:lnTo>
                <a:cubicBezTo>
                  <a:pt x="7121" y="1541"/>
                  <a:pt x="6955" y="946"/>
                  <a:pt x="6502" y="469"/>
                </a:cubicBezTo>
                <a:cubicBezTo>
                  <a:pt x="6122" y="71"/>
                  <a:pt x="5527" y="0"/>
                  <a:pt x="49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" name="Google Shape;444;p62"/>
          <p:cNvGrpSpPr/>
          <p:nvPr/>
        </p:nvGrpSpPr>
        <p:grpSpPr>
          <a:xfrm>
            <a:off x="5242647" y="3483961"/>
            <a:ext cx="307776" cy="421440"/>
            <a:chOff x="3428650" y="2373900"/>
            <a:chExt cx="189950" cy="260100"/>
          </a:xfrm>
        </p:grpSpPr>
        <p:sp>
          <p:nvSpPr>
            <p:cNvPr id="445" name="Google Shape;445;p62"/>
            <p:cNvSpPr/>
            <p:nvPr/>
          </p:nvSpPr>
          <p:spPr>
            <a:xfrm>
              <a:off x="3428650" y="2373900"/>
              <a:ext cx="189950" cy="260100"/>
            </a:xfrm>
            <a:custGeom>
              <a:rect b="b" l="l" r="r" t="t"/>
              <a:pathLst>
                <a:path extrusionOk="0" h="10404" w="7598">
                  <a:moveTo>
                    <a:pt x="5145" y="1019"/>
                  </a:moveTo>
                  <a:cubicBezTo>
                    <a:pt x="5454" y="1114"/>
                    <a:pt x="5740" y="1233"/>
                    <a:pt x="6002" y="1400"/>
                  </a:cubicBezTo>
                  <a:cubicBezTo>
                    <a:pt x="6645" y="1757"/>
                    <a:pt x="6812" y="2352"/>
                    <a:pt x="6812" y="2972"/>
                  </a:cubicBezTo>
                  <a:lnTo>
                    <a:pt x="6669" y="2972"/>
                  </a:lnTo>
                  <a:cubicBezTo>
                    <a:pt x="6247" y="3107"/>
                    <a:pt x="5801" y="3170"/>
                    <a:pt x="5357" y="3170"/>
                  </a:cubicBezTo>
                  <a:cubicBezTo>
                    <a:pt x="5174" y="3170"/>
                    <a:pt x="4992" y="3159"/>
                    <a:pt x="4811" y="3138"/>
                  </a:cubicBezTo>
                  <a:cubicBezTo>
                    <a:pt x="4907" y="2424"/>
                    <a:pt x="5050" y="1733"/>
                    <a:pt x="5145" y="1019"/>
                  </a:cubicBezTo>
                  <a:close/>
                  <a:moveTo>
                    <a:pt x="763" y="733"/>
                  </a:moveTo>
                  <a:lnTo>
                    <a:pt x="763" y="733"/>
                  </a:lnTo>
                  <a:cubicBezTo>
                    <a:pt x="1089" y="759"/>
                    <a:pt x="1424" y="766"/>
                    <a:pt x="1764" y="766"/>
                  </a:cubicBezTo>
                  <a:cubicBezTo>
                    <a:pt x="2095" y="766"/>
                    <a:pt x="2430" y="759"/>
                    <a:pt x="2766" y="759"/>
                  </a:cubicBezTo>
                  <a:cubicBezTo>
                    <a:pt x="3343" y="759"/>
                    <a:pt x="3920" y="778"/>
                    <a:pt x="4478" y="876"/>
                  </a:cubicBezTo>
                  <a:cubicBezTo>
                    <a:pt x="4359" y="1709"/>
                    <a:pt x="4168" y="2567"/>
                    <a:pt x="4073" y="3400"/>
                  </a:cubicBezTo>
                  <a:cubicBezTo>
                    <a:pt x="4073" y="3567"/>
                    <a:pt x="4168" y="3710"/>
                    <a:pt x="4311" y="3734"/>
                  </a:cubicBezTo>
                  <a:cubicBezTo>
                    <a:pt x="4667" y="3815"/>
                    <a:pt x="5024" y="3853"/>
                    <a:pt x="5378" y="3853"/>
                  </a:cubicBezTo>
                  <a:cubicBezTo>
                    <a:pt x="5853" y="3853"/>
                    <a:pt x="6324" y="3785"/>
                    <a:pt x="6788" y="3662"/>
                  </a:cubicBezTo>
                  <a:lnTo>
                    <a:pt x="6788" y="3662"/>
                  </a:lnTo>
                  <a:cubicBezTo>
                    <a:pt x="6740" y="4043"/>
                    <a:pt x="6669" y="4400"/>
                    <a:pt x="6621" y="4734"/>
                  </a:cubicBezTo>
                  <a:cubicBezTo>
                    <a:pt x="6455" y="6329"/>
                    <a:pt x="6574" y="7925"/>
                    <a:pt x="6455" y="9521"/>
                  </a:cubicBezTo>
                  <a:cubicBezTo>
                    <a:pt x="5320" y="9594"/>
                    <a:pt x="4186" y="9704"/>
                    <a:pt x="3057" y="9704"/>
                  </a:cubicBezTo>
                  <a:cubicBezTo>
                    <a:pt x="2361" y="9704"/>
                    <a:pt x="1668" y="9662"/>
                    <a:pt x="977" y="9544"/>
                  </a:cubicBezTo>
                  <a:cubicBezTo>
                    <a:pt x="882" y="6615"/>
                    <a:pt x="715" y="3686"/>
                    <a:pt x="763" y="733"/>
                  </a:cubicBezTo>
                  <a:close/>
                  <a:moveTo>
                    <a:pt x="465" y="1"/>
                  </a:moveTo>
                  <a:cubicBezTo>
                    <a:pt x="447" y="1"/>
                    <a:pt x="429" y="7"/>
                    <a:pt x="406" y="19"/>
                  </a:cubicBezTo>
                  <a:cubicBezTo>
                    <a:pt x="239" y="19"/>
                    <a:pt x="96" y="162"/>
                    <a:pt x="96" y="352"/>
                  </a:cubicBezTo>
                  <a:cubicBezTo>
                    <a:pt x="1" y="3519"/>
                    <a:pt x="191" y="6687"/>
                    <a:pt x="287" y="9830"/>
                  </a:cubicBezTo>
                  <a:cubicBezTo>
                    <a:pt x="287" y="9997"/>
                    <a:pt x="382" y="10140"/>
                    <a:pt x="549" y="10187"/>
                  </a:cubicBezTo>
                  <a:cubicBezTo>
                    <a:pt x="1369" y="10348"/>
                    <a:pt x="2189" y="10403"/>
                    <a:pt x="3010" y="10403"/>
                  </a:cubicBezTo>
                  <a:cubicBezTo>
                    <a:pt x="4261" y="10403"/>
                    <a:pt x="5513" y="10274"/>
                    <a:pt x="6764" y="10187"/>
                  </a:cubicBezTo>
                  <a:cubicBezTo>
                    <a:pt x="6955" y="10187"/>
                    <a:pt x="7098" y="10021"/>
                    <a:pt x="7121" y="9854"/>
                  </a:cubicBezTo>
                  <a:cubicBezTo>
                    <a:pt x="7336" y="7925"/>
                    <a:pt x="7121" y="5996"/>
                    <a:pt x="7407" y="4091"/>
                  </a:cubicBezTo>
                  <a:cubicBezTo>
                    <a:pt x="7598" y="2948"/>
                    <a:pt x="7598" y="1876"/>
                    <a:pt x="6717" y="1043"/>
                  </a:cubicBezTo>
                  <a:cubicBezTo>
                    <a:pt x="5812" y="193"/>
                    <a:pt x="4537" y="77"/>
                    <a:pt x="3249" y="77"/>
                  </a:cubicBezTo>
                  <a:cubicBezTo>
                    <a:pt x="2765" y="77"/>
                    <a:pt x="2278" y="93"/>
                    <a:pt x="1810" y="93"/>
                  </a:cubicBezTo>
                  <a:cubicBezTo>
                    <a:pt x="1360" y="93"/>
                    <a:pt x="926" y="78"/>
                    <a:pt x="525" y="19"/>
                  </a:cubicBezTo>
                  <a:cubicBezTo>
                    <a:pt x="501" y="7"/>
                    <a:pt x="483" y="1"/>
                    <a:pt x="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2"/>
            <p:cNvSpPr/>
            <p:nvPr/>
          </p:nvSpPr>
          <p:spPr>
            <a:xfrm>
              <a:off x="3460075" y="2481500"/>
              <a:ext cx="117975" cy="27275"/>
            </a:xfrm>
            <a:custGeom>
              <a:rect b="b" l="l" r="r" t="t"/>
              <a:pathLst>
                <a:path extrusionOk="0" h="1091" w="4719">
                  <a:moveTo>
                    <a:pt x="1646" y="0"/>
                  </a:moveTo>
                  <a:cubicBezTo>
                    <a:pt x="1163" y="0"/>
                    <a:pt x="651" y="270"/>
                    <a:pt x="244" y="454"/>
                  </a:cubicBezTo>
                  <a:cubicBezTo>
                    <a:pt x="0" y="576"/>
                    <a:pt x="138" y="889"/>
                    <a:pt x="347" y="889"/>
                  </a:cubicBezTo>
                  <a:cubicBezTo>
                    <a:pt x="382" y="889"/>
                    <a:pt x="420" y="879"/>
                    <a:pt x="458" y="859"/>
                  </a:cubicBezTo>
                  <a:cubicBezTo>
                    <a:pt x="840" y="644"/>
                    <a:pt x="1244" y="525"/>
                    <a:pt x="1649" y="478"/>
                  </a:cubicBezTo>
                  <a:cubicBezTo>
                    <a:pt x="1677" y="475"/>
                    <a:pt x="1703" y="474"/>
                    <a:pt x="1730" y="474"/>
                  </a:cubicBezTo>
                  <a:cubicBezTo>
                    <a:pt x="2181" y="474"/>
                    <a:pt x="2457" y="844"/>
                    <a:pt x="2840" y="1001"/>
                  </a:cubicBezTo>
                  <a:cubicBezTo>
                    <a:pt x="3016" y="1065"/>
                    <a:pt x="3180" y="1091"/>
                    <a:pt x="3338" y="1091"/>
                  </a:cubicBezTo>
                  <a:cubicBezTo>
                    <a:pt x="3714" y="1091"/>
                    <a:pt x="4057" y="945"/>
                    <a:pt x="4459" y="811"/>
                  </a:cubicBezTo>
                  <a:cubicBezTo>
                    <a:pt x="4718" y="746"/>
                    <a:pt x="4645" y="369"/>
                    <a:pt x="4417" y="369"/>
                  </a:cubicBezTo>
                  <a:cubicBezTo>
                    <a:pt x="4393" y="369"/>
                    <a:pt x="4367" y="373"/>
                    <a:pt x="4340" y="382"/>
                  </a:cubicBezTo>
                  <a:cubicBezTo>
                    <a:pt x="3989" y="485"/>
                    <a:pt x="3700" y="605"/>
                    <a:pt x="3397" y="605"/>
                  </a:cubicBezTo>
                  <a:cubicBezTo>
                    <a:pt x="3208" y="605"/>
                    <a:pt x="3012" y="558"/>
                    <a:pt x="2792" y="430"/>
                  </a:cubicBezTo>
                  <a:cubicBezTo>
                    <a:pt x="2507" y="239"/>
                    <a:pt x="2221" y="96"/>
                    <a:pt x="1887" y="25"/>
                  </a:cubicBezTo>
                  <a:cubicBezTo>
                    <a:pt x="1808" y="8"/>
                    <a:pt x="1727" y="0"/>
                    <a:pt x="16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2"/>
            <p:cNvSpPr/>
            <p:nvPr/>
          </p:nvSpPr>
          <p:spPr>
            <a:xfrm>
              <a:off x="3460075" y="2524950"/>
              <a:ext cx="117975" cy="27300"/>
            </a:xfrm>
            <a:custGeom>
              <a:rect b="b" l="l" r="r" t="t"/>
              <a:pathLst>
                <a:path extrusionOk="0" h="1092" w="4719">
                  <a:moveTo>
                    <a:pt x="1647" y="1"/>
                  </a:moveTo>
                  <a:cubicBezTo>
                    <a:pt x="1164" y="1"/>
                    <a:pt x="652" y="274"/>
                    <a:pt x="244" y="478"/>
                  </a:cubicBezTo>
                  <a:cubicBezTo>
                    <a:pt x="0" y="580"/>
                    <a:pt x="138" y="889"/>
                    <a:pt x="346" y="889"/>
                  </a:cubicBezTo>
                  <a:cubicBezTo>
                    <a:pt x="382" y="889"/>
                    <a:pt x="420" y="880"/>
                    <a:pt x="458" y="859"/>
                  </a:cubicBezTo>
                  <a:cubicBezTo>
                    <a:pt x="840" y="668"/>
                    <a:pt x="1244" y="526"/>
                    <a:pt x="1649" y="478"/>
                  </a:cubicBezTo>
                  <a:cubicBezTo>
                    <a:pt x="1675" y="475"/>
                    <a:pt x="1701" y="474"/>
                    <a:pt x="1726" y="474"/>
                  </a:cubicBezTo>
                  <a:cubicBezTo>
                    <a:pt x="2179" y="474"/>
                    <a:pt x="2456" y="866"/>
                    <a:pt x="2840" y="1002"/>
                  </a:cubicBezTo>
                  <a:cubicBezTo>
                    <a:pt x="3019" y="1066"/>
                    <a:pt x="3184" y="1092"/>
                    <a:pt x="3344" y="1092"/>
                  </a:cubicBezTo>
                  <a:cubicBezTo>
                    <a:pt x="3717" y="1092"/>
                    <a:pt x="4059" y="952"/>
                    <a:pt x="4459" y="835"/>
                  </a:cubicBezTo>
                  <a:cubicBezTo>
                    <a:pt x="4718" y="749"/>
                    <a:pt x="4645" y="370"/>
                    <a:pt x="4416" y="370"/>
                  </a:cubicBezTo>
                  <a:cubicBezTo>
                    <a:pt x="4393" y="370"/>
                    <a:pt x="4367" y="374"/>
                    <a:pt x="4340" y="383"/>
                  </a:cubicBezTo>
                  <a:cubicBezTo>
                    <a:pt x="3996" y="498"/>
                    <a:pt x="3712" y="612"/>
                    <a:pt x="3415" y="612"/>
                  </a:cubicBezTo>
                  <a:cubicBezTo>
                    <a:pt x="3220" y="612"/>
                    <a:pt x="3019" y="563"/>
                    <a:pt x="2792" y="430"/>
                  </a:cubicBezTo>
                  <a:cubicBezTo>
                    <a:pt x="2507" y="264"/>
                    <a:pt x="2221" y="121"/>
                    <a:pt x="1887" y="25"/>
                  </a:cubicBezTo>
                  <a:cubicBezTo>
                    <a:pt x="1808" y="8"/>
                    <a:pt x="1728" y="1"/>
                    <a:pt x="1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62"/>
            <p:cNvSpPr/>
            <p:nvPr/>
          </p:nvSpPr>
          <p:spPr>
            <a:xfrm>
              <a:off x="3459925" y="2568775"/>
              <a:ext cx="118125" cy="27075"/>
            </a:xfrm>
            <a:custGeom>
              <a:rect b="b" l="l" r="r" t="t"/>
              <a:pathLst>
                <a:path extrusionOk="0" h="1083" w="4725">
                  <a:moveTo>
                    <a:pt x="1615" y="0"/>
                  </a:moveTo>
                  <a:cubicBezTo>
                    <a:pt x="1143" y="0"/>
                    <a:pt x="647" y="265"/>
                    <a:pt x="250" y="463"/>
                  </a:cubicBezTo>
                  <a:cubicBezTo>
                    <a:pt x="0" y="568"/>
                    <a:pt x="151" y="890"/>
                    <a:pt x="368" y="890"/>
                  </a:cubicBezTo>
                  <a:cubicBezTo>
                    <a:pt x="399" y="890"/>
                    <a:pt x="431" y="883"/>
                    <a:pt x="464" y="868"/>
                  </a:cubicBezTo>
                  <a:cubicBezTo>
                    <a:pt x="846" y="654"/>
                    <a:pt x="1250" y="511"/>
                    <a:pt x="1655" y="463"/>
                  </a:cubicBezTo>
                  <a:cubicBezTo>
                    <a:pt x="1669" y="463"/>
                    <a:pt x="1683" y="462"/>
                    <a:pt x="1697" y="462"/>
                  </a:cubicBezTo>
                  <a:cubicBezTo>
                    <a:pt x="2172" y="462"/>
                    <a:pt x="2453" y="849"/>
                    <a:pt x="2846" y="987"/>
                  </a:cubicBezTo>
                  <a:cubicBezTo>
                    <a:pt x="3033" y="1055"/>
                    <a:pt x="3206" y="1082"/>
                    <a:pt x="3373" y="1082"/>
                  </a:cubicBezTo>
                  <a:cubicBezTo>
                    <a:pt x="3737" y="1082"/>
                    <a:pt x="4073" y="951"/>
                    <a:pt x="4465" y="821"/>
                  </a:cubicBezTo>
                  <a:cubicBezTo>
                    <a:pt x="4724" y="734"/>
                    <a:pt x="4651" y="355"/>
                    <a:pt x="4422" y="355"/>
                  </a:cubicBezTo>
                  <a:cubicBezTo>
                    <a:pt x="4399" y="355"/>
                    <a:pt x="4373" y="359"/>
                    <a:pt x="4346" y="368"/>
                  </a:cubicBezTo>
                  <a:cubicBezTo>
                    <a:pt x="3993" y="486"/>
                    <a:pt x="3704" y="603"/>
                    <a:pt x="3400" y="603"/>
                  </a:cubicBezTo>
                  <a:cubicBezTo>
                    <a:pt x="3211" y="603"/>
                    <a:pt x="3017" y="558"/>
                    <a:pt x="2798" y="440"/>
                  </a:cubicBezTo>
                  <a:cubicBezTo>
                    <a:pt x="2513" y="249"/>
                    <a:pt x="2227" y="106"/>
                    <a:pt x="1893" y="35"/>
                  </a:cubicBezTo>
                  <a:cubicBezTo>
                    <a:pt x="1802" y="11"/>
                    <a:pt x="1709" y="0"/>
                    <a:pt x="16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62"/>
          <p:cNvSpPr txBox="1"/>
          <p:nvPr/>
        </p:nvSpPr>
        <p:spPr>
          <a:xfrm>
            <a:off x="2030050" y="1756125"/>
            <a:ext cx="2637600" cy="17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0D0D"/>
                </a:solidFill>
                <a:latin typeface="Josefin Sans"/>
                <a:ea typeface="Josefin Sans"/>
                <a:cs typeface="Josefin Sans"/>
                <a:sym typeface="Josefin Sans"/>
              </a:rPr>
              <a:t>Code for ESP (web connection and website), RC rover functioning and Servo Motors</a:t>
            </a:r>
            <a:endParaRPr sz="1300">
              <a:solidFill>
                <a:srgbClr val="0D0D0D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0D0D"/>
                </a:solidFill>
                <a:latin typeface="Josefin Sans"/>
                <a:ea typeface="Josefin Sans"/>
                <a:cs typeface="Josefin Sans"/>
                <a:sym typeface="Josefin Sans"/>
              </a:rPr>
              <a:t>Assembly of Rover and Pan Tilt with Servo Motors</a:t>
            </a:r>
            <a:br>
              <a:rPr lang="en" sz="1300">
                <a:solidFill>
                  <a:srgbClr val="0D0D0D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" sz="1300">
                <a:solidFill>
                  <a:srgbClr val="0D0D0D"/>
                </a:solidFill>
                <a:latin typeface="Josefin Sans"/>
                <a:ea typeface="Josefin Sans"/>
                <a:cs typeface="Josefin Sans"/>
                <a:sym typeface="Josefin Sans"/>
              </a:rPr>
              <a:t>Website video </a:t>
            </a:r>
            <a:r>
              <a:rPr lang="en" sz="1300">
                <a:solidFill>
                  <a:srgbClr val="0D0D0D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uploading through websocket</a:t>
            </a:r>
            <a:endParaRPr sz="1300">
              <a:solidFill>
                <a:srgbClr val="0D0D0D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D0D0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50" name="Google Shape;450;p62"/>
          <p:cNvSpPr txBox="1"/>
          <p:nvPr/>
        </p:nvSpPr>
        <p:spPr>
          <a:xfrm>
            <a:off x="5634425" y="1756125"/>
            <a:ext cx="27855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0D0D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Assembly and Camera connectivity ( ESP32 CAM and OV7670)</a:t>
            </a:r>
            <a:endParaRPr sz="1300">
              <a:solidFill>
                <a:srgbClr val="0D0D0D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D0D0D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</p:txBody>
      </p:sp>
      <p:sp>
        <p:nvSpPr>
          <p:cNvPr id="451" name="Google Shape;451;p62"/>
          <p:cNvSpPr txBox="1"/>
          <p:nvPr/>
        </p:nvSpPr>
        <p:spPr>
          <a:xfrm>
            <a:off x="2009350" y="3549425"/>
            <a:ext cx="20592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Josefin Sans Medium"/>
              <a:ea typeface="Josefin Sans Medium"/>
              <a:cs typeface="Josefin Sans Medium"/>
              <a:sym typeface="Josefin Sa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3"/>
          <p:cNvSpPr txBox="1"/>
          <p:nvPr/>
        </p:nvSpPr>
        <p:spPr>
          <a:xfrm>
            <a:off x="5180100" y="869450"/>
            <a:ext cx="2526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Resources</a:t>
            </a:r>
            <a:endParaRPr sz="1900">
              <a:solidFill>
                <a:schemeClr val="accent2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</p:txBody>
      </p:sp>
      <p:sp>
        <p:nvSpPr>
          <p:cNvPr id="457" name="Google Shape;457;p63"/>
          <p:cNvSpPr txBox="1"/>
          <p:nvPr/>
        </p:nvSpPr>
        <p:spPr>
          <a:xfrm>
            <a:off x="4786575" y="1665700"/>
            <a:ext cx="3642600" cy="1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Josefin Sans Medium"/>
              <a:buAutoNum type="arabicPeriod"/>
            </a:pPr>
            <a:r>
              <a:rPr lang="en" sz="1700">
                <a:solidFill>
                  <a:schemeClr val="accent2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Youtube Videos by hashincludeelectronics,and others</a:t>
            </a:r>
            <a:endParaRPr sz="1700">
              <a:solidFill>
                <a:schemeClr val="accent2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Josefin Sans Medium"/>
              <a:buAutoNum type="arabicPeriod"/>
            </a:pPr>
            <a:r>
              <a:rPr lang="en" sz="1700">
                <a:solidFill>
                  <a:schemeClr val="accent2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AI tools( Chat GPT, Gemini)</a:t>
            </a:r>
            <a:endParaRPr sz="1700">
              <a:solidFill>
                <a:schemeClr val="accent2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Josefin Sans Medium"/>
              <a:buAutoNum type="arabicPeriod"/>
            </a:pPr>
            <a:r>
              <a:rPr lang="en" sz="1700">
                <a:solidFill>
                  <a:schemeClr val="accent2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W3school website for webpage related queries.</a:t>
            </a:r>
            <a:endParaRPr sz="1700">
              <a:solidFill>
                <a:schemeClr val="accent2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Josefin Sans Medium"/>
              <a:buAutoNum type="arabicPeriod"/>
            </a:pPr>
            <a:r>
              <a:rPr lang="en" sz="1700">
                <a:solidFill>
                  <a:schemeClr val="accent2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Projects by arduino website </a:t>
            </a:r>
            <a:endParaRPr sz="1700">
              <a:solidFill>
                <a:schemeClr val="accent2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2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/>
        </p:nvSpPr>
        <p:spPr>
          <a:xfrm>
            <a:off x="1405150" y="4312435"/>
            <a:ext cx="5478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318" name="Google Shape;318;p46"/>
          <p:cNvSpPr txBox="1"/>
          <p:nvPr>
            <p:ph type="title"/>
          </p:nvPr>
        </p:nvSpPr>
        <p:spPr>
          <a:xfrm>
            <a:off x="2580750" y="1716150"/>
            <a:ext cx="3982500" cy="23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There are some places where the human head can’t go or risky. Just think of your ceiling with many electrical connections.</a:t>
            </a:r>
            <a:endParaRPr sz="2000"/>
          </a:p>
        </p:txBody>
      </p:sp>
      <p:sp>
        <p:nvSpPr>
          <p:cNvPr id="319" name="Google Shape;319;p46"/>
          <p:cNvSpPr txBox="1"/>
          <p:nvPr/>
        </p:nvSpPr>
        <p:spPr>
          <a:xfrm>
            <a:off x="2261350" y="1137700"/>
            <a:ext cx="507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Problem Statement:</a:t>
            </a:r>
            <a:endParaRPr sz="1800">
              <a:solidFill>
                <a:schemeClr val="accent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/>
          <p:nvPr/>
        </p:nvSpPr>
        <p:spPr>
          <a:xfrm>
            <a:off x="7639575" y="711175"/>
            <a:ext cx="674863" cy="488424"/>
          </a:xfrm>
          <a:custGeom>
            <a:rect b="b" l="l" r="r" t="t"/>
            <a:pathLst>
              <a:path extrusionOk="0" h="25582" w="35347">
                <a:moveTo>
                  <a:pt x="32086" y="1331"/>
                </a:moveTo>
                <a:cubicBezTo>
                  <a:pt x="32060" y="1725"/>
                  <a:pt x="32014" y="2116"/>
                  <a:pt x="31884" y="2511"/>
                </a:cubicBezTo>
                <a:cubicBezTo>
                  <a:pt x="31710" y="3037"/>
                  <a:pt x="31422" y="3448"/>
                  <a:pt x="31140" y="3873"/>
                </a:cubicBezTo>
                <a:lnTo>
                  <a:pt x="31140" y="3875"/>
                </a:lnTo>
                <a:cubicBezTo>
                  <a:pt x="31045" y="3802"/>
                  <a:pt x="30957" y="3717"/>
                  <a:pt x="30879" y="3626"/>
                </a:cubicBezTo>
                <a:cubicBezTo>
                  <a:pt x="30960" y="3537"/>
                  <a:pt x="31004" y="3420"/>
                  <a:pt x="31004" y="3300"/>
                </a:cubicBezTo>
                <a:cubicBezTo>
                  <a:pt x="31012" y="2456"/>
                  <a:pt x="31170" y="1364"/>
                  <a:pt x="32086" y="1331"/>
                </a:cubicBezTo>
                <a:close/>
                <a:moveTo>
                  <a:pt x="33448" y="2151"/>
                </a:moveTo>
                <a:lnTo>
                  <a:pt x="33448" y="2151"/>
                </a:lnTo>
                <a:cubicBezTo>
                  <a:pt x="33674" y="2664"/>
                  <a:pt x="33586" y="3318"/>
                  <a:pt x="33167" y="3795"/>
                </a:cubicBezTo>
                <a:cubicBezTo>
                  <a:pt x="33046" y="3933"/>
                  <a:pt x="32896" y="4044"/>
                  <a:pt x="32729" y="4118"/>
                </a:cubicBezTo>
                <a:cubicBezTo>
                  <a:pt x="33098" y="3528"/>
                  <a:pt x="33326" y="2819"/>
                  <a:pt x="33448" y="2151"/>
                </a:cubicBezTo>
                <a:close/>
                <a:moveTo>
                  <a:pt x="32524" y="1387"/>
                </a:moveTo>
                <a:cubicBezTo>
                  <a:pt x="32540" y="1390"/>
                  <a:pt x="32555" y="1392"/>
                  <a:pt x="32571" y="1397"/>
                </a:cubicBezTo>
                <a:cubicBezTo>
                  <a:pt x="32884" y="1486"/>
                  <a:pt x="33123" y="1661"/>
                  <a:pt x="33289" y="1878"/>
                </a:cubicBezTo>
                <a:cubicBezTo>
                  <a:pt x="33081" y="2445"/>
                  <a:pt x="32804" y="2943"/>
                  <a:pt x="32503" y="3432"/>
                </a:cubicBezTo>
                <a:cubicBezTo>
                  <a:pt x="32416" y="3432"/>
                  <a:pt x="32336" y="3480"/>
                  <a:pt x="32295" y="3557"/>
                </a:cubicBezTo>
                <a:cubicBezTo>
                  <a:pt x="32169" y="3777"/>
                  <a:pt x="32049" y="4000"/>
                  <a:pt x="31925" y="4221"/>
                </a:cubicBezTo>
                <a:cubicBezTo>
                  <a:pt x="31817" y="4204"/>
                  <a:pt x="31712" y="4175"/>
                  <a:pt x="31611" y="4138"/>
                </a:cubicBezTo>
                <a:cubicBezTo>
                  <a:pt x="32171" y="3413"/>
                  <a:pt x="32513" y="2340"/>
                  <a:pt x="32524" y="1387"/>
                </a:cubicBezTo>
                <a:close/>
                <a:moveTo>
                  <a:pt x="9407" y="5159"/>
                </a:moveTo>
                <a:cubicBezTo>
                  <a:pt x="10187" y="6580"/>
                  <a:pt x="10603" y="7882"/>
                  <a:pt x="10645" y="9398"/>
                </a:cubicBezTo>
                <a:cubicBezTo>
                  <a:pt x="10279" y="9775"/>
                  <a:pt x="9939" y="10175"/>
                  <a:pt x="9627" y="10596"/>
                </a:cubicBezTo>
                <a:lnTo>
                  <a:pt x="9626" y="10596"/>
                </a:lnTo>
                <a:cubicBezTo>
                  <a:pt x="9570" y="10548"/>
                  <a:pt x="9511" y="10506"/>
                  <a:pt x="9457" y="10455"/>
                </a:cubicBezTo>
                <a:cubicBezTo>
                  <a:pt x="8958" y="9988"/>
                  <a:pt x="8631" y="9478"/>
                  <a:pt x="8445" y="8950"/>
                </a:cubicBezTo>
                <a:cubicBezTo>
                  <a:pt x="8239" y="7563"/>
                  <a:pt x="8522" y="6110"/>
                  <a:pt x="9407" y="5159"/>
                </a:cubicBezTo>
                <a:close/>
                <a:moveTo>
                  <a:pt x="14031" y="4662"/>
                </a:moveTo>
                <a:lnTo>
                  <a:pt x="14031" y="4662"/>
                </a:lnTo>
                <a:cubicBezTo>
                  <a:pt x="15409" y="5488"/>
                  <a:pt x="16195" y="7133"/>
                  <a:pt x="15661" y="8877"/>
                </a:cubicBezTo>
                <a:lnTo>
                  <a:pt x="15659" y="8877"/>
                </a:lnTo>
                <a:cubicBezTo>
                  <a:pt x="15430" y="9624"/>
                  <a:pt x="15018" y="10217"/>
                  <a:pt x="14503" y="10657"/>
                </a:cubicBezTo>
                <a:cubicBezTo>
                  <a:pt x="15162" y="8733"/>
                  <a:pt x="15142" y="6226"/>
                  <a:pt x="14031" y="4662"/>
                </a:cubicBezTo>
                <a:close/>
                <a:moveTo>
                  <a:pt x="12255" y="4111"/>
                </a:moveTo>
                <a:lnTo>
                  <a:pt x="12255" y="4111"/>
                </a:lnTo>
                <a:cubicBezTo>
                  <a:pt x="12734" y="4141"/>
                  <a:pt x="13204" y="4257"/>
                  <a:pt x="13641" y="4456"/>
                </a:cubicBezTo>
                <a:cubicBezTo>
                  <a:pt x="13946" y="5706"/>
                  <a:pt x="14445" y="6784"/>
                  <a:pt x="14438" y="8128"/>
                </a:cubicBezTo>
                <a:cubicBezTo>
                  <a:pt x="14433" y="9221"/>
                  <a:pt x="14153" y="10170"/>
                  <a:pt x="13778" y="11136"/>
                </a:cubicBezTo>
                <a:lnTo>
                  <a:pt x="13777" y="11136"/>
                </a:lnTo>
                <a:cubicBezTo>
                  <a:pt x="13579" y="11237"/>
                  <a:pt x="13371" y="11320"/>
                  <a:pt x="13158" y="11383"/>
                </a:cubicBezTo>
                <a:cubicBezTo>
                  <a:pt x="13508" y="10596"/>
                  <a:pt x="13480" y="9389"/>
                  <a:pt x="13480" y="8738"/>
                </a:cubicBezTo>
                <a:cubicBezTo>
                  <a:pt x="13481" y="7105"/>
                  <a:pt x="13101" y="5512"/>
                  <a:pt x="12255" y="4111"/>
                </a:cubicBezTo>
                <a:close/>
                <a:moveTo>
                  <a:pt x="10574" y="4370"/>
                </a:moveTo>
                <a:cubicBezTo>
                  <a:pt x="11032" y="5394"/>
                  <a:pt x="11434" y="6425"/>
                  <a:pt x="11654" y="7535"/>
                </a:cubicBezTo>
                <a:cubicBezTo>
                  <a:pt x="11731" y="7917"/>
                  <a:pt x="12221" y="10964"/>
                  <a:pt x="11674" y="11503"/>
                </a:cubicBezTo>
                <a:cubicBezTo>
                  <a:pt x="11256" y="11451"/>
                  <a:pt x="10850" y="11331"/>
                  <a:pt x="10471" y="11147"/>
                </a:cubicBezTo>
                <a:cubicBezTo>
                  <a:pt x="10513" y="11076"/>
                  <a:pt x="10551" y="11003"/>
                  <a:pt x="10593" y="10933"/>
                </a:cubicBezTo>
                <a:cubicBezTo>
                  <a:pt x="10613" y="10979"/>
                  <a:pt x="10666" y="11005"/>
                  <a:pt x="10718" y="11005"/>
                </a:cubicBezTo>
                <a:cubicBezTo>
                  <a:pt x="10776" y="11005"/>
                  <a:pt x="10833" y="10974"/>
                  <a:pt x="10849" y="10909"/>
                </a:cubicBezTo>
                <a:cubicBezTo>
                  <a:pt x="10901" y="10692"/>
                  <a:pt x="10939" y="10473"/>
                  <a:pt x="10966" y="10253"/>
                </a:cubicBezTo>
                <a:cubicBezTo>
                  <a:pt x="11086" y="10020"/>
                  <a:pt x="11201" y="9789"/>
                  <a:pt x="11304" y="9554"/>
                </a:cubicBezTo>
                <a:cubicBezTo>
                  <a:pt x="11399" y="9337"/>
                  <a:pt x="11239" y="9113"/>
                  <a:pt x="11045" y="9113"/>
                </a:cubicBezTo>
                <a:cubicBezTo>
                  <a:pt x="11035" y="9113"/>
                  <a:pt x="11025" y="9113"/>
                  <a:pt x="11016" y="9115"/>
                </a:cubicBezTo>
                <a:cubicBezTo>
                  <a:pt x="10959" y="7642"/>
                  <a:pt x="10449" y="6136"/>
                  <a:pt x="9532" y="5039"/>
                </a:cubicBezTo>
                <a:cubicBezTo>
                  <a:pt x="9833" y="4751"/>
                  <a:pt x="10187" y="4523"/>
                  <a:pt x="10574" y="4370"/>
                </a:cubicBezTo>
                <a:close/>
                <a:moveTo>
                  <a:pt x="12017" y="4105"/>
                </a:moveTo>
                <a:cubicBezTo>
                  <a:pt x="12017" y="4115"/>
                  <a:pt x="12020" y="4125"/>
                  <a:pt x="12023" y="4134"/>
                </a:cubicBezTo>
                <a:cubicBezTo>
                  <a:pt x="12459" y="5230"/>
                  <a:pt x="12828" y="6325"/>
                  <a:pt x="12963" y="7502"/>
                </a:cubicBezTo>
                <a:cubicBezTo>
                  <a:pt x="13008" y="7897"/>
                  <a:pt x="13034" y="10935"/>
                  <a:pt x="12588" y="11499"/>
                </a:cubicBezTo>
                <a:lnTo>
                  <a:pt x="12586" y="11499"/>
                </a:lnTo>
                <a:cubicBezTo>
                  <a:pt x="12468" y="11513"/>
                  <a:pt x="12349" y="11524"/>
                  <a:pt x="12230" y="11527"/>
                </a:cubicBezTo>
                <a:cubicBezTo>
                  <a:pt x="12489" y="10895"/>
                  <a:pt x="12334" y="9818"/>
                  <a:pt x="12313" y="9394"/>
                </a:cubicBezTo>
                <a:cubicBezTo>
                  <a:pt x="12224" y="7606"/>
                  <a:pt x="11756" y="5824"/>
                  <a:pt x="10864" y="4269"/>
                </a:cubicBezTo>
                <a:cubicBezTo>
                  <a:pt x="11115" y="4193"/>
                  <a:pt x="11375" y="4142"/>
                  <a:pt x="11637" y="4117"/>
                </a:cubicBezTo>
                <a:cubicBezTo>
                  <a:pt x="11766" y="4105"/>
                  <a:pt x="11891" y="4105"/>
                  <a:pt x="12017" y="4105"/>
                </a:cubicBezTo>
                <a:close/>
                <a:moveTo>
                  <a:pt x="25741" y="16319"/>
                </a:moveTo>
                <a:cubicBezTo>
                  <a:pt x="26033" y="16319"/>
                  <a:pt x="26325" y="16353"/>
                  <a:pt x="26608" y="16425"/>
                </a:cubicBezTo>
                <a:cubicBezTo>
                  <a:pt x="26757" y="16463"/>
                  <a:pt x="26903" y="16513"/>
                  <a:pt x="27044" y="16574"/>
                </a:cubicBezTo>
                <a:cubicBezTo>
                  <a:pt x="28124" y="17916"/>
                  <a:pt x="26413" y="20133"/>
                  <a:pt x="25036" y="20799"/>
                </a:cubicBezTo>
                <a:cubicBezTo>
                  <a:pt x="24616" y="21002"/>
                  <a:pt x="24156" y="21111"/>
                  <a:pt x="23701" y="21111"/>
                </a:cubicBezTo>
                <a:cubicBezTo>
                  <a:pt x="23171" y="21111"/>
                  <a:pt x="22648" y="20963"/>
                  <a:pt x="22200" y="20645"/>
                </a:cubicBezTo>
                <a:cubicBezTo>
                  <a:pt x="21851" y="20398"/>
                  <a:pt x="21618" y="20077"/>
                  <a:pt x="21492" y="19731"/>
                </a:cubicBezTo>
                <a:cubicBezTo>
                  <a:pt x="21476" y="19396"/>
                  <a:pt x="21503" y="19061"/>
                  <a:pt x="21572" y="18733"/>
                </a:cubicBezTo>
                <a:cubicBezTo>
                  <a:pt x="21617" y="18728"/>
                  <a:pt x="21662" y="18715"/>
                  <a:pt x="21702" y="18694"/>
                </a:cubicBezTo>
                <a:cubicBezTo>
                  <a:pt x="22164" y="18440"/>
                  <a:pt x="22446" y="18033"/>
                  <a:pt x="22768" y="17649"/>
                </a:cubicBezTo>
                <a:cubicBezTo>
                  <a:pt x="23416" y="18221"/>
                  <a:pt x="24064" y="18791"/>
                  <a:pt x="24704" y="19359"/>
                </a:cubicBezTo>
                <a:cubicBezTo>
                  <a:pt x="24857" y="19496"/>
                  <a:pt x="25027" y="19554"/>
                  <a:pt x="25190" y="19554"/>
                </a:cubicBezTo>
                <a:cubicBezTo>
                  <a:pt x="25767" y="19554"/>
                  <a:pt x="26268" y="18836"/>
                  <a:pt x="25734" y="18328"/>
                </a:cubicBezTo>
                <a:cubicBezTo>
                  <a:pt x="25166" y="17789"/>
                  <a:pt x="24597" y="17246"/>
                  <a:pt x="24027" y="16699"/>
                </a:cubicBezTo>
                <a:cubicBezTo>
                  <a:pt x="24563" y="16456"/>
                  <a:pt x="25153" y="16319"/>
                  <a:pt x="25741" y="16319"/>
                </a:cubicBezTo>
                <a:close/>
                <a:moveTo>
                  <a:pt x="27895" y="17098"/>
                </a:moveTo>
                <a:cubicBezTo>
                  <a:pt x="28227" y="17383"/>
                  <a:pt x="28508" y="17724"/>
                  <a:pt x="28723" y="18106"/>
                </a:cubicBezTo>
                <a:cubicBezTo>
                  <a:pt x="28458" y="19552"/>
                  <a:pt x="27924" y="20816"/>
                  <a:pt x="26655" y="21718"/>
                </a:cubicBezTo>
                <a:cubicBezTo>
                  <a:pt x="25884" y="22266"/>
                  <a:pt x="25025" y="22582"/>
                  <a:pt x="24076" y="22639"/>
                </a:cubicBezTo>
                <a:cubicBezTo>
                  <a:pt x="24017" y="22642"/>
                  <a:pt x="23950" y="22644"/>
                  <a:pt x="23875" y="22644"/>
                </a:cubicBezTo>
                <a:cubicBezTo>
                  <a:pt x="23571" y="22644"/>
                  <a:pt x="23149" y="22613"/>
                  <a:pt x="22716" y="22526"/>
                </a:cubicBezTo>
                <a:cubicBezTo>
                  <a:pt x="22231" y="22010"/>
                  <a:pt x="21886" y="21431"/>
                  <a:pt x="21690" y="20830"/>
                </a:cubicBezTo>
                <a:lnTo>
                  <a:pt x="21690" y="20830"/>
                </a:lnTo>
                <a:cubicBezTo>
                  <a:pt x="22236" y="21348"/>
                  <a:pt x="23021" y="21617"/>
                  <a:pt x="23774" y="21617"/>
                </a:cubicBezTo>
                <a:cubicBezTo>
                  <a:pt x="23888" y="21617"/>
                  <a:pt x="24001" y="21610"/>
                  <a:pt x="24112" y="21598"/>
                </a:cubicBezTo>
                <a:cubicBezTo>
                  <a:pt x="25882" y="21400"/>
                  <a:pt x="28208" y="18898"/>
                  <a:pt x="27895" y="17098"/>
                </a:cubicBezTo>
                <a:close/>
                <a:moveTo>
                  <a:pt x="4132" y="21347"/>
                </a:moveTo>
                <a:lnTo>
                  <a:pt x="4132" y="21347"/>
                </a:lnTo>
                <a:cubicBezTo>
                  <a:pt x="4450" y="21713"/>
                  <a:pt x="4661" y="22218"/>
                  <a:pt x="4648" y="22688"/>
                </a:cubicBezTo>
                <a:cubicBezTo>
                  <a:pt x="4476" y="22239"/>
                  <a:pt x="4293" y="21798"/>
                  <a:pt x="4132" y="21347"/>
                </a:cubicBezTo>
                <a:close/>
                <a:moveTo>
                  <a:pt x="2094" y="22062"/>
                </a:moveTo>
                <a:cubicBezTo>
                  <a:pt x="2166" y="22580"/>
                  <a:pt x="2241" y="23104"/>
                  <a:pt x="2354" y="23612"/>
                </a:cubicBezTo>
                <a:cubicBezTo>
                  <a:pt x="2209" y="23502"/>
                  <a:pt x="2084" y="23367"/>
                  <a:pt x="1985" y="23213"/>
                </a:cubicBezTo>
                <a:cubicBezTo>
                  <a:pt x="1858" y="23010"/>
                  <a:pt x="1761" y="22723"/>
                  <a:pt x="1712" y="22412"/>
                </a:cubicBezTo>
                <a:cubicBezTo>
                  <a:pt x="1816" y="22378"/>
                  <a:pt x="1908" y="22323"/>
                  <a:pt x="1972" y="22248"/>
                </a:cubicBezTo>
                <a:cubicBezTo>
                  <a:pt x="2019" y="22190"/>
                  <a:pt x="2059" y="22128"/>
                  <a:pt x="2094" y="22062"/>
                </a:cubicBezTo>
                <a:close/>
                <a:moveTo>
                  <a:pt x="29081" y="18929"/>
                </a:moveTo>
                <a:lnTo>
                  <a:pt x="29081" y="18930"/>
                </a:lnTo>
                <a:cubicBezTo>
                  <a:pt x="29363" y="19840"/>
                  <a:pt x="29336" y="20848"/>
                  <a:pt x="28921" y="21706"/>
                </a:cubicBezTo>
                <a:cubicBezTo>
                  <a:pt x="28288" y="23017"/>
                  <a:pt x="26888" y="23727"/>
                  <a:pt x="25492" y="23727"/>
                </a:cubicBezTo>
                <a:cubicBezTo>
                  <a:pt x="24668" y="23727"/>
                  <a:pt x="23846" y="23480"/>
                  <a:pt x="23183" y="22963"/>
                </a:cubicBezTo>
                <a:lnTo>
                  <a:pt x="23183" y="22963"/>
                </a:lnTo>
                <a:cubicBezTo>
                  <a:pt x="23552" y="23022"/>
                  <a:pt x="23905" y="23051"/>
                  <a:pt x="24198" y="23051"/>
                </a:cubicBezTo>
                <a:cubicBezTo>
                  <a:pt x="24347" y="23051"/>
                  <a:pt x="24480" y="23044"/>
                  <a:pt x="24592" y="23029"/>
                </a:cubicBezTo>
                <a:cubicBezTo>
                  <a:pt x="26773" y="22734"/>
                  <a:pt x="28616" y="21040"/>
                  <a:pt x="29081" y="18929"/>
                </a:cubicBezTo>
                <a:close/>
                <a:moveTo>
                  <a:pt x="3135" y="20825"/>
                </a:moveTo>
                <a:cubicBezTo>
                  <a:pt x="3311" y="20825"/>
                  <a:pt x="3491" y="20875"/>
                  <a:pt x="3656" y="20961"/>
                </a:cubicBezTo>
                <a:cubicBezTo>
                  <a:pt x="3657" y="20976"/>
                  <a:pt x="3661" y="20993"/>
                  <a:pt x="3663" y="21009"/>
                </a:cubicBezTo>
                <a:cubicBezTo>
                  <a:pt x="3656" y="21030"/>
                  <a:pt x="3647" y="21051"/>
                  <a:pt x="3641" y="21072"/>
                </a:cubicBezTo>
                <a:cubicBezTo>
                  <a:pt x="3621" y="21137"/>
                  <a:pt x="3651" y="21196"/>
                  <a:pt x="3697" y="21233"/>
                </a:cubicBezTo>
                <a:cubicBezTo>
                  <a:pt x="3821" y="21992"/>
                  <a:pt x="4033" y="22752"/>
                  <a:pt x="4420" y="23383"/>
                </a:cubicBezTo>
                <a:cubicBezTo>
                  <a:pt x="4377" y="23441"/>
                  <a:pt x="4329" y="23494"/>
                  <a:pt x="4277" y="23544"/>
                </a:cubicBezTo>
                <a:lnTo>
                  <a:pt x="4276" y="23544"/>
                </a:lnTo>
                <a:cubicBezTo>
                  <a:pt x="4147" y="23661"/>
                  <a:pt x="3999" y="23755"/>
                  <a:pt x="3838" y="23822"/>
                </a:cubicBezTo>
                <a:cubicBezTo>
                  <a:pt x="3681" y="23377"/>
                  <a:pt x="3463" y="22951"/>
                  <a:pt x="3325" y="22494"/>
                </a:cubicBezTo>
                <a:cubicBezTo>
                  <a:pt x="3162" y="21951"/>
                  <a:pt x="3080" y="21394"/>
                  <a:pt x="2974" y="20839"/>
                </a:cubicBezTo>
                <a:cubicBezTo>
                  <a:pt x="3027" y="20830"/>
                  <a:pt x="3081" y="20825"/>
                  <a:pt x="3135" y="20825"/>
                </a:cubicBezTo>
                <a:close/>
                <a:moveTo>
                  <a:pt x="2618" y="21003"/>
                </a:moveTo>
                <a:lnTo>
                  <a:pt x="2618" y="21003"/>
                </a:lnTo>
                <a:cubicBezTo>
                  <a:pt x="2610" y="21938"/>
                  <a:pt x="2832" y="23104"/>
                  <a:pt x="3325" y="23932"/>
                </a:cubicBezTo>
                <a:cubicBezTo>
                  <a:pt x="3310" y="23933"/>
                  <a:pt x="3294" y="23933"/>
                  <a:pt x="3278" y="23933"/>
                </a:cubicBezTo>
                <a:cubicBezTo>
                  <a:pt x="3134" y="23933"/>
                  <a:pt x="2991" y="23913"/>
                  <a:pt x="2853" y="23872"/>
                </a:cubicBezTo>
                <a:cubicBezTo>
                  <a:pt x="2744" y="23067"/>
                  <a:pt x="2516" y="22253"/>
                  <a:pt x="2314" y="21464"/>
                </a:cubicBezTo>
                <a:cubicBezTo>
                  <a:pt x="2350" y="21361"/>
                  <a:pt x="2400" y="21260"/>
                  <a:pt x="2462" y="21169"/>
                </a:cubicBezTo>
                <a:cubicBezTo>
                  <a:pt x="2506" y="21107"/>
                  <a:pt x="2558" y="21051"/>
                  <a:pt x="2618" y="21003"/>
                </a:cubicBezTo>
                <a:close/>
                <a:moveTo>
                  <a:pt x="32126" y="1"/>
                </a:moveTo>
                <a:cubicBezTo>
                  <a:pt x="31323" y="1"/>
                  <a:pt x="30546" y="369"/>
                  <a:pt x="30075" y="1049"/>
                </a:cubicBezTo>
                <a:cubicBezTo>
                  <a:pt x="29894" y="1313"/>
                  <a:pt x="29762" y="1606"/>
                  <a:pt x="29685" y="1915"/>
                </a:cubicBezTo>
                <a:cubicBezTo>
                  <a:pt x="29466" y="2456"/>
                  <a:pt x="29447" y="3070"/>
                  <a:pt x="29668" y="3630"/>
                </a:cubicBezTo>
                <a:cubicBezTo>
                  <a:pt x="29978" y="4415"/>
                  <a:pt x="30637" y="4960"/>
                  <a:pt x="31382" y="5195"/>
                </a:cubicBezTo>
                <a:cubicBezTo>
                  <a:pt x="30546" y="6732"/>
                  <a:pt x="29755" y="8294"/>
                  <a:pt x="29009" y="9878"/>
                </a:cubicBezTo>
                <a:cubicBezTo>
                  <a:pt x="28225" y="11546"/>
                  <a:pt x="27286" y="13351"/>
                  <a:pt x="26770" y="15158"/>
                </a:cubicBezTo>
                <a:cubicBezTo>
                  <a:pt x="26431" y="15086"/>
                  <a:pt x="26084" y="15051"/>
                  <a:pt x="25737" y="15051"/>
                </a:cubicBezTo>
                <a:cubicBezTo>
                  <a:pt x="25060" y="15051"/>
                  <a:pt x="24380" y="15183"/>
                  <a:pt x="23751" y="15430"/>
                </a:cubicBezTo>
                <a:cubicBezTo>
                  <a:pt x="23471" y="15476"/>
                  <a:pt x="23197" y="15553"/>
                  <a:pt x="22935" y="15660"/>
                </a:cubicBezTo>
                <a:cubicBezTo>
                  <a:pt x="20905" y="13737"/>
                  <a:pt x="18830" y="11837"/>
                  <a:pt x="16633" y="10158"/>
                </a:cubicBezTo>
                <a:cubicBezTo>
                  <a:pt x="16751" y="9931"/>
                  <a:pt x="16852" y="9696"/>
                  <a:pt x="16936" y="9456"/>
                </a:cubicBezTo>
                <a:cubicBezTo>
                  <a:pt x="18116" y="5988"/>
                  <a:pt x="15474" y="2670"/>
                  <a:pt x="12008" y="2670"/>
                </a:cubicBezTo>
                <a:cubicBezTo>
                  <a:pt x="11713" y="2670"/>
                  <a:pt x="11413" y="2694"/>
                  <a:pt x="11109" y="2743"/>
                </a:cubicBezTo>
                <a:cubicBezTo>
                  <a:pt x="7757" y="3292"/>
                  <a:pt x="5808" y="7543"/>
                  <a:pt x="7713" y="10306"/>
                </a:cubicBezTo>
                <a:cubicBezTo>
                  <a:pt x="7866" y="10571"/>
                  <a:pt x="8043" y="10822"/>
                  <a:pt x="8242" y="11054"/>
                </a:cubicBezTo>
                <a:cubicBezTo>
                  <a:pt x="8437" y="11277"/>
                  <a:pt x="8650" y="11485"/>
                  <a:pt x="8877" y="11673"/>
                </a:cubicBezTo>
                <a:cubicBezTo>
                  <a:pt x="8169" y="12760"/>
                  <a:pt x="7533" y="13914"/>
                  <a:pt x="6898" y="14949"/>
                </a:cubicBezTo>
                <a:cubicBezTo>
                  <a:pt x="6032" y="16364"/>
                  <a:pt x="5044" y="17822"/>
                  <a:pt x="4317" y="19357"/>
                </a:cubicBezTo>
                <a:cubicBezTo>
                  <a:pt x="3940" y="19175"/>
                  <a:pt x="3537" y="19084"/>
                  <a:pt x="3136" y="19084"/>
                </a:cubicBezTo>
                <a:cubicBezTo>
                  <a:pt x="2551" y="19084"/>
                  <a:pt x="1971" y="19278"/>
                  <a:pt x="1493" y="19666"/>
                </a:cubicBezTo>
                <a:cubicBezTo>
                  <a:pt x="1421" y="19724"/>
                  <a:pt x="1353" y="19788"/>
                  <a:pt x="1288" y="19853"/>
                </a:cubicBezTo>
                <a:cubicBezTo>
                  <a:pt x="1005" y="19986"/>
                  <a:pt x="760" y="20189"/>
                  <a:pt x="578" y="20442"/>
                </a:cubicBezTo>
                <a:cubicBezTo>
                  <a:pt x="3" y="21266"/>
                  <a:pt x="0" y="22476"/>
                  <a:pt x="318" y="23394"/>
                </a:cubicBezTo>
                <a:cubicBezTo>
                  <a:pt x="793" y="24766"/>
                  <a:pt x="2029" y="25582"/>
                  <a:pt x="3317" y="25582"/>
                </a:cubicBezTo>
                <a:cubicBezTo>
                  <a:pt x="3993" y="25582"/>
                  <a:pt x="4683" y="25357"/>
                  <a:pt x="5286" y="24870"/>
                </a:cubicBezTo>
                <a:cubicBezTo>
                  <a:pt x="6926" y="23545"/>
                  <a:pt x="6474" y="21038"/>
                  <a:pt x="4975" y="19786"/>
                </a:cubicBezTo>
                <a:cubicBezTo>
                  <a:pt x="5861" y="18451"/>
                  <a:pt x="6601" y="16991"/>
                  <a:pt x="7440" y="15647"/>
                </a:cubicBezTo>
                <a:cubicBezTo>
                  <a:pt x="8141" y="14525"/>
                  <a:pt x="8983" y="13408"/>
                  <a:pt x="9754" y="12263"/>
                </a:cubicBezTo>
                <a:cubicBezTo>
                  <a:pt x="10515" y="12669"/>
                  <a:pt x="11345" y="12866"/>
                  <a:pt x="12168" y="12866"/>
                </a:cubicBezTo>
                <a:cubicBezTo>
                  <a:pt x="13591" y="12866"/>
                  <a:pt x="14989" y="12276"/>
                  <a:pt x="15959" y="11158"/>
                </a:cubicBezTo>
                <a:cubicBezTo>
                  <a:pt x="17703" y="13071"/>
                  <a:pt x="19638" y="14863"/>
                  <a:pt x="21595" y="16608"/>
                </a:cubicBezTo>
                <a:cubicBezTo>
                  <a:pt x="20579" y="17737"/>
                  <a:pt x="20201" y="19474"/>
                  <a:pt x="20622" y="21087"/>
                </a:cubicBezTo>
                <a:cubicBezTo>
                  <a:pt x="20529" y="21504"/>
                  <a:pt x="20700" y="21849"/>
                  <a:pt x="21021" y="22127"/>
                </a:cubicBezTo>
                <a:cubicBezTo>
                  <a:pt x="21030" y="22145"/>
                  <a:pt x="21037" y="22162"/>
                  <a:pt x="21047" y="22181"/>
                </a:cubicBezTo>
                <a:cubicBezTo>
                  <a:pt x="21464" y="22969"/>
                  <a:pt x="22080" y="23635"/>
                  <a:pt x="22834" y="24112"/>
                </a:cubicBezTo>
                <a:cubicBezTo>
                  <a:pt x="23111" y="24337"/>
                  <a:pt x="23434" y="24500"/>
                  <a:pt x="23779" y="24592"/>
                </a:cubicBezTo>
                <a:cubicBezTo>
                  <a:pt x="24377" y="24820"/>
                  <a:pt x="25014" y="24938"/>
                  <a:pt x="25653" y="24938"/>
                </a:cubicBezTo>
                <a:cubicBezTo>
                  <a:pt x="26938" y="24938"/>
                  <a:pt x="28232" y="24460"/>
                  <a:pt x="29242" y="23441"/>
                </a:cubicBezTo>
                <a:cubicBezTo>
                  <a:pt x="31489" y="21171"/>
                  <a:pt x="30665" y="17008"/>
                  <a:pt x="27890" y="15554"/>
                </a:cubicBezTo>
                <a:cubicBezTo>
                  <a:pt x="27687" y="15450"/>
                  <a:pt x="27477" y="15363"/>
                  <a:pt x="27260" y="15293"/>
                </a:cubicBezTo>
                <a:cubicBezTo>
                  <a:pt x="28160" y="13554"/>
                  <a:pt x="28800" y="11634"/>
                  <a:pt x="29632" y="9868"/>
                </a:cubicBezTo>
                <a:cubicBezTo>
                  <a:pt x="30359" y="8325"/>
                  <a:pt x="31134" y="6808"/>
                  <a:pt x="31942" y="5308"/>
                </a:cubicBezTo>
                <a:cubicBezTo>
                  <a:pt x="32029" y="5316"/>
                  <a:pt x="32117" y="5321"/>
                  <a:pt x="32204" y="5321"/>
                </a:cubicBezTo>
                <a:cubicBezTo>
                  <a:pt x="32892" y="5321"/>
                  <a:pt x="33575" y="5053"/>
                  <a:pt x="34071" y="4464"/>
                </a:cubicBezTo>
                <a:cubicBezTo>
                  <a:pt x="35347" y="2948"/>
                  <a:pt x="34697" y="521"/>
                  <a:pt x="32711" y="67"/>
                </a:cubicBezTo>
                <a:cubicBezTo>
                  <a:pt x="32517" y="22"/>
                  <a:pt x="32320" y="1"/>
                  <a:pt x="32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7"/>
          <p:cNvSpPr/>
          <p:nvPr/>
        </p:nvSpPr>
        <p:spPr>
          <a:xfrm>
            <a:off x="7125750" y="544900"/>
            <a:ext cx="564034" cy="445373"/>
          </a:xfrm>
          <a:custGeom>
            <a:rect b="b" l="l" r="r" t="t"/>
            <a:pathLst>
              <a:path extrusionOk="0" h="30811" w="39020">
                <a:moveTo>
                  <a:pt x="30681" y="3474"/>
                </a:moveTo>
                <a:cubicBezTo>
                  <a:pt x="32090" y="5955"/>
                  <a:pt x="33478" y="8448"/>
                  <a:pt x="34883" y="10930"/>
                </a:cubicBezTo>
                <a:cubicBezTo>
                  <a:pt x="35369" y="11788"/>
                  <a:pt x="35855" y="12647"/>
                  <a:pt x="36340" y="13505"/>
                </a:cubicBezTo>
                <a:cubicBezTo>
                  <a:pt x="34784" y="12409"/>
                  <a:pt x="33095" y="11459"/>
                  <a:pt x="31412" y="10597"/>
                </a:cubicBezTo>
                <a:cubicBezTo>
                  <a:pt x="29978" y="9864"/>
                  <a:pt x="28301" y="8917"/>
                  <a:pt x="26670" y="8527"/>
                </a:cubicBezTo>
                <a:cubicBezTo>
                  <a:pt x="27959" y="6807"/>
                  <a:pt x="29296" y="5122"/>
                  <a:pt x="30681" y="3474"/>
                </a:cubicBezTo>
                <a:close/>
                <a:moveTo>
                  <a:pt x="29411" y="1254"/>
                </a:moveTo>
                <a:cubicBezTo>
                  <a:pt x="29708" y="1768"/>
                  <a:pt x="30001" y="2286"/>
                  <a:pt x="30296" y="2802"/>
                </a:cubicBezTo>
                <a:cubicBezTo>
                  <a:pt x="30250" y="2825"/>
                  <a:pt x="30209" y="2858"/>
                  <a:pt x="30176" y="2898"/>
                </a:cubicBezTo>
                <a:cubicBezTo>
                  <a:pt x="28464" y="4922"/>
                  <a:pt x="26824" y="7005"/>
                  <a:pt x="25256" y="9144"/>
                </a:cubicBezTo>
                <a:cubicBezTo>
                  <a:pt x="24435" y="10273"/>
                  <a:pt x="23639" y="11420"/>
                  <a:pt x="22870" y="12586"/>
                </a:cubicBezTo>
                <a:cubicBezTo>
                  <a:pt x="22370" y="13341"/>
                  <a:pt x="21985" y="14172"/>
                  <a:pt x="21048" y="14438"/>
                </a:cubicBezTo>
                <a:cubicBezTo>
                  <a:pt x="20343" y="14637"/>
                  <a:pt x="19521" y="14657"/>
                  <a:pt x="18799" y="14757"/>
                </a:cubicBezTo>
                <a:cubicBezTo>
                  <a:pt x="15724" y="15183"/>
                  <a:pt x="12643" y="15575"/>
                  <a:pt x="9548" y="15813"/>
                </a:cubicBezTo>
                <a:cubicBezTo>
                  <a:pt x="6956" y="16012"/>
                  <a:pt x="4377" y="15977"/>
                  <a:pt x="1788" y="16009"/>
                </a:cubicBezTo>
                <a:cubicBezTo>
                  <a:pt x="1837" y="15879"/>
                  <a:pt x="1855" y="15736"/>
                  <a:pt x="1816" y="15615"/>
                </a:cubicBezTo>
                <a:cubicBezTo>
                  <a:pt x="1798" y="15556"/>
                  <a:pt x="1778" y="15497"/>
                  <a:pt x="1759" y="15438"/>
                </a:cubicBezTo>
                <a:cubicBezTo>
                  <a:pt x="1745" y="15392"/>
                  <a:pt x="1726" y="15347"/>
                  <a:pt x="1703" y="15306"/>
                </a:cubicBezTo>
                <a:cubicBezTo>
                  <a:pt x="10986" y="10717"/>
                  <a:pt x="20120" y="5833"/>
                  <a:pt x="29411" y="1254"/>
                </a:cubicBezTo>
                <a:close/>
                <a:moveTo>
                  <a:pt x="26395" y="8892"/>
                </a:moveTo>
                <a:cubicBezTo>
                  <a:pt x="28004" y="9838"/>
                  <a:pt x="29911" y="10434"/>
                  <a:pt x="31549" y="11326"/>
                </a:cubicBezTo>
                <a:cubicBezTo>
                  <a:pt x="33390" y="12329"/>
                  <a:pt x="35083" y="13505"/>
                  <a:pt x="36814" y="14674"/>
                </a:cubicBezTo>
                <a:cubicBezTo>
                  <a:pt x="36810" y="14693"/>
                  <a:pt x="36810" y="14712"/>
                  <a:pt x="36805" y="14732"/>
                </a:cubicBezTo>
                <a:cubicBezTo>
                  <a:pt x="36673" y="15199"/>
                  <a:pt x="36153" y="15305"/>
                  <a:pt x="35745" y="15521"/>
                </a:cubicBezTo>
                <a:cubicBezTo>
                  <a:pt x="33939" y="16469"/>
                  <a:pt x="32140" y="17429"/>
                  <a:pt x="30339" y="18384"/>
                </a:cubicBezTo>
                <a:lnTo>
                  <a:pt x="10312" y="29005"/>
                </a:lnTo>
                <a:cubicBezTo>
                  <a:pt x="10650" y="26988"/>
                  <a:pt x="10593" y="24814"/>
                  <a:pt x="10861" y="22800"/>
                </a:cubicBezTo>
                <a:cubicBezTo>
                  <a:pt x="11148" y="20642"/>
                  <a:pt x="11717" y="18486"/>
                  <a:pt x="11935" y="16319"/>
                </a:cubicBezTo>
                <a:cubicBezTo>
                  <a:pt x="14570" y="16042"/>
                  <a:pt x="17185" y="15652"/>
                  <a:pt x="19712" y="15320"/>
                </a:cubicBezTo>
                <a:cubicBezTo>
                  <a:pt x="20602" y="15204"/>
                  <a:pt x="21612" y="15215"/>
                  <a:pt x="22318" y="14591"/>
                </a:cubicBezTo>
                <a:cubicBezTo>
                  <a:pt x="23239" y="13777"/>
                  <a:pt x="23839" y="12448"/>
                  <a:pt x="24543" y="11446"/>
                </a:cubicBezTo>
                <a:cubicBezTo>
                  <a:pt x="25149" y="10585"/>
                  <a:pt x="25769" y="9736"/>
                  <a:pt x="26395" y="8892"/>
                </a:cubicBezTo>
                <a:close/>
                <a:moveTo>
                  <a:pt x="11565" y="16355"/>
                </a:moveTo>
                <a:cubicBezTo>
                  <a:pt x="10848" y="18447"/>
                  <a:pt x="10590" y="20799"/>
                  <a:pt x="10286" y="22960"/>
                </a:cubicBezTo>
                <a:cubicBezTo>
                  <a:pt x="10010" y="24932"/>
                  <a:pt x="9540" y="27177"/>
                  <a:pt x="9673" y="29206"/>
                </a:cubicBezTo>
                <a:cubicBezTo>
                  <a:pt x="8215" y="27203"/>
                  <a:pt x="6825" y="25154"/>
                  <a:pt x="5529" y="23041"/>
                </a:cubicBezTo>
                <a:cubicBezTo>
                  <a:pt x="4815" y="21877"/>
                  <a:pt x="4127" y="20697"/>
                  <a:pt x="3466" y="19503"/>
                </a:cubicBezTo>
                <a:cubicBezTo>
                  <a:pt x="3136" y="18907"/>
                  <a:pt x="2811" y="18305"/>
                  <a:pt x="2495" y="17701"/>
                </a:cubicBezTo>
                <a:cubicBezTo>
                  <a:pt x="2372" y="17469"/>
                  <a:pt x="2008" y="16935"/>
                  <a:pt x="1782" y="16461"/>
                </a:cubicBezTo>
                <a:lnTo>
                  <a:pt x="1782" y="16461"/>
                </a:lnTo>
                <a:cubicBezTo>
                  <a:pt x="3104" y="16615"/>
                  <a:pt x="4445" y="16680"/>
                  <a:pt x="5796" y="16680"/>
                </a:cubicBezTo>
                <a:cubicBezTo>
                  <a:pt x="7709" y="16680"/>
                  <a:pt x="9641" y="16549"/>
                  <a:pt x="11565" y="16355"/>
                </a:cubicBezTo>
                <a:close/>
                <a:moveTo>
                  <a:pt x="29638" y="1"/>
                </a:moveTo>
                <a:cubicBezTo>
                  <a:pt x="29542" y="1"/>
                  <a:pt x="29444" y="23"/>
                  <a:pt x="29354" y="67"/>
                </a:cubicBezTo>
                <a:cubicBezTo>
                  <a:pt x="19808" y="4672"/>
                  <a:pt x="10218" y="9366"/>
                  <a:pt x="1071" y="14724"/>
                </a:cubicBezTo>
                <a:cubicBezTo>
                  <a:pt x="965" y="14785"/>
                  <a:pt x="908" y="14870"/>
                  <a:pt x="886" y="14959"/>
                </a:cubicBezTo>
                <a:cubicBezTo>
                  <a:pt x="700" y="14987"/>
                  <a:pt x="517" y="15082"/>
                  <a:pt x="443" y="15256"/>
                </a:cubicBezTo>
                <a:cubicBezTo>
                  <a:pt x="1" y="16298"/>
                  <a:pt x="752" y="17207"/>
                  <a:pt x="1237" y="18139"/>
                </a:cubicBezTo>
                <a:cubicBezTo>
                  <a:pt x="1987" y="19577"/>
                  <a:pt x="2773" y="20994"/>
                  <a:pt x="3599" y="22390"/>
                </a:cubicBezTo>
                <a:cubicBezTo>
                  <a:pt x="5248" y="25185"/>
                  <a:pt x="7051" y="27880"/>
                  <a:pt x="8980" y="30488"/>
                </a:cubicBezTo>
                <a:cubicBezTo>
                  <a:pt x="9128" y="30689"/>
                  <a:pt x="9332" y="30810"/>
                  <a:pt x="9556" y="30810"/>
                </a:cubicBezTo>
                <a:cubicBezTo>
                  <a:pt x="9661" y="30810"/>
                  <a:pt x="9771" y="30783"/>
                  <a:pt x="9882" y="30724"/>
                </a:cubicBezTo>
                <a:lnTo>
                  <a:pt x="33215" y="18348"/>
                </a:lnTo>
                <a:cubicBezTo>
                  <a:pt x="34116" y="17871"/>
                  <a:pt x="35016" y="17394"/>
                  <a:pt x="35917" y="16917"/>
                </a:cubicBezTo>
                <a:cubicBezTo>
                  <a:pt x="36568" y="16569"/>
                  <a:pt x="37474" y="16245"/>
                  <a:pt x="37968" y="15675"/>
                </a:cubicBezTo>
                <a:cubicBezTo>
                  <a:pt x="39019" y="14464"/>
                  <a:pt x="37236" y="12516"/>
                  <a:pt x="36631" y="11474"/>
                </a:cubicBezTo>
                <a:cubicBezTo>
                  <a:pt x="34460" y="7732"/>
                  <a:pt x="32244" y="4018"/>
                  <a:pt x="30100" y="262"/>
                </a:cubicBezTo>
                <a:cubicBezTo>
                  <a:pt x="29998" y="84"/>
                  <a:pt x="29822" y="1"/>
                  <a:pt x="296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7"/>
          <p:cNvSpPr txBox="1"/>
          <p:nvPr>
            <p:ph idx="4294967295" type="subTitle"/>
          </p:nvPr>
        </p:nvSpPr>
        <p:spPr>
          <a:xfrm>
            <a:off x="5340612" y="2161275"/>
            <a:ext cx="2874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7"/>
          <p:cNvSpPr txBox="1"/>
          <p:nvPr>
            <p:ph idx="4294967295" type="subTitle"/>
          </p:nvPr>
        </p:nvSpPr>
        <p:spPr>
          <a:xfrm>
            <a:off x="929350" y="3685875"/>
            <a:ext cx="2874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flipH="1" rot="-8782544">
            <a:off x="7618924" y="979823"/>
            <a:ext cx="1124399" cy="51003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7"/>
          <p:cNvSpPr txBox="1"/>
          <p:nvPr>
            <p:ph type="title"/>
          </p:nvPr>
        </p:nvSpPr>
        <p:spPr>
          <a:xfrm>
            <a:off x="1884250" y="562400"/>
            <a:ext cx="5470200" cy="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Josefin Sans"/>
                <a:ea typeface="Josefin Sans"/>
                <a:cs typeface="Josefin Sans"/>
                <a:sym typeface="Josefin Sans"/>
              </a:rPr>
              <a:t>MOTIVE</a:t>
            </a:r>
            <a:endParaRPr sz="33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30" name="Google Shape;330;p47"/>
          <p:cNvSpPr txBox="1"/>
          <p:nvPr>
            <p:ph idx="1" type="body"/>
          </p:nvPr>
        </p:nvSpPr>
        <p:spPr>
          <a:xfrm>
            <a:off x="4720475" y="1199600"/>
            <a:ext cx="4230300" cy="30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gette"/>
              <a:buChar char="❏"/>
            </a:pPr>
            <a:r>
              <a:rPr lang="en" sz="2000">
                <a:latin typeface="Courgette"/>
                <a:ea typeface="Courgette"/>
                <a:cs typeface="Courgette"/>
                <a:sym typeface="Courgette"/>
              </a:rPr>
              <a:t>T</a:t>
            </a:r>
            <a:r>
              <a:rPr lang="en" sz="2000">
                <a:latin typeface="Courgette"/>
                <a:ea typeface="Courgette"/>
                <a:cs typeface="Courgette"/>
                <a:sym typeface="Courgette"/>
              </a:rPr>
              <a:t>o explore inaccessible or hard-to-reach areas such as ceilings or high shelves. </a:t>
            </a:r>
            <a:endParaRPr sz="2000">
              <a:latin typeface="Courgette"/>
              <a:ea typeface="Courgette"/>
              <a:cs typeface="Courgette"/>
              <a:sym typeface="Courgett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gette"/>
              <a:buChar char="❏"/>
            </a:pPr>
            <a:r>
              <a:rPr lang="en" sz="2000">
                <a:latin typeface="Courgette"/>
                <a:ea typeface="Courgette"/>
                <a:cs typeface="Courgette"/>
                <a:sym typeface="Courgette"/>
              </a:rPr>
              <a:t>R</a:t>
            </a:r>
            <a:r>
              <a:rPr lang="en" sz="2000">
                <a:latin typeface="Courgette"/>
                <a:ea typeface="Courgette"/>
                <a:cs typeface="Courgette"/>
                <a:sym typeface="Courgette"/>
              </a:rPr>
              <a:t>emote surveillance and exploration of these areas without risking human safety or requiring physical access.</a:t>
            </a:r>
            <a:endParaRPr sz="2000">
              <a:latin typeface="Courgette"/>
              <a:ea typeface="Courgette"/>
              <a:cs typeface="Courgette"/>
              <a:sym typeface="Courgett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gette"/>
              <a:buChar char="❏"/>
            </a:pPr>
            <a:r>
              <a:rPr lang="en" sz="2000">
                <a:latin typeface="Courgette"/>
                <a:ea typeface="Courgette"/>
                <a:cs typeface="Courgette"/>
                <a:sym typeface="Courgette"/>
              </a:rPr>
              <a:t>Easy to operate and control</a:t>
            </a:r>
            <a:endParaRPr sz="2000">
              <a:latin typeface="Courgette"/>
              <a:ea typeface="Courgette"/>
              <a:cs typeface="Courgette"/>
              <a:sym typeface="Courgette"/>
            </a:endParaRPr>
          </a:p>
        </p:txBody>
      </p:sp>
      <p:pic>
        <p:nvPicPr>
          <p:cNvPr id="331" name="Google Shape;331;p47"/>
          <p:cNvPicPr preferRelativeResize="0"/>
          <p:nvPr/>
        </p:nvPicPr>
        <p:blipFill rotWithShape="1">
          <a:blip r:embed="rId4">
            <a:alphaModFix/>
          </a:blip>
          <a:srcRect b="0" l="3533" r="26360" t="0"/>
          <a:stretch/>
        </p:blipFill>
        <p:spPr>
          <a:xfrm>
            <a:off x="1357275" y="1758500"/>
            <a:ext cx="3095725" cy="20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/>
          <p:nvPr/>
        </p:nvSpPr>
        <p:spPr>
          <a:xfrm>
            <a:off x="715150" y="545800"/>
            <a:ext cx="30066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D0D0D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Solutions:</a:t>
            </a:r>
            <a:endParaRPr sz="1800">
              <a:solidFill>
                <a:srgbClr val="0D0D0D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337" name="Google Shape;337;p48"/>
          <p:cNvSpPr txBox="1"/>
          <p:nvPr/>
        </p:nvSpPr>
        <p:spPr>
          <a:xfrm>
            <a:off x="635000" y="1120075"/>
            <a:ext cx="34485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An RC Rover that could provide an imagery of small and compact places.</a:t>
            </a:r>
            <a:endParaRPr sz="1900">
              <a:solidFill>
                <a:schemeClr val="accent2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For example, manholes, sewers, ceilings, etc..</a:t>
            </a:r>
            <a:endParaRPr sz="1900">
              <a:solidFill>
                <a:schemeClr val="accent2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2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Considering such places just to check out small faults, we do not open entire system.</a:t>
            </a:r>
            <a:endParaRPr sz="1900">
              <a:solidFill>
                <a:schemeClr val="accent2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</p:txBody>
      </p:sp>
      <p:sp>
        <p:nvSpPr>
          <p:cNvPr id="338" name="Google Shape;338;p48"/>
          <p:cNvSpPr txBox="1"/>
          <p:nvPr/>
        </p:nvSpPr>
        <p:spPr>
          <a:xfrm>
            <a:off x="5217500" y="758575"/>
            <a:ext cx="3006600" cy="4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2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Hence we use components such as ESP32, Motor driver and others to keep an eye on such places.</a:t>
            </a:r>
            <a:endParaRPr sz="1900">
              <a:solidFill>
                <a:schemeClr val="accent2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2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We used WiFi to transfer data received by ESP32 by camera to Mobile Phone.</a:t>
            </a:r>
            <a:endParaRPr sz="1900">
              <a:solidFill>
                <a:schemeClr val="accent2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/>
          <p:nvPr>
            <p:ph idx="1" type="body"/>
          </p:nvPr>
        </p:nvSpPr>
        <p:spPr>
          <a:xfrm>
            <a:off x="1338225" y="1283875"/>
            <a:ext cx="4034100" cy="26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719D"/>
              </a:buClr>
              <a:buSzPts val="1600"/>
              <a:buChar char="●"/>
            </a:pPr>
            <a:r>
              <a:rPr lang="en" sz="1600">
                <a:solidFill>
                  <a:srgbClr val="4D719D"/>
                </a:solidFill>
                <a:latin typeface="Concert One"/>
                <a:ea typeface="Concert One"/>
                <a:cs typeface="Concert One"/>
                <a:sym typeface="Concert One"/>
              </a:rPr>
              <a:t>RC rover is 4 wheeled car whose movement powered is by gear motors.</a:t>
            </a:r>
            <a:endParaRPr sz="1600">
              <a:solidFill>
                <a:srgbClr val="4D719D"/>
              </a:solidFill>
              <a:latin typeface="Concert One"/>
              <a:ea typeface="Concert One"/>
              <a:cs typeface="Concert One"/>
              <a:sym typeface="Concert On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719D"/>
              </a:buClr>
              <a:buSzPts val="1600"/>
              <a:buChar char="●"/>
            </a:pPr>
            <a:r>
              <a:rPr lang="en" sz="1600">
                <a:solidFill>
                  <a:srgbClr val="4D719D"/>
                </a:solidFill>
                <a:latin typeface="Concert One"/>
                <a:ea typeface="Concert One"/>
                <a:cs typeface="Concert One"/>
                <a:sym typeface="Concert One"/>
              </a:rPr>
              <a:t>The rover is connected to Wifi by ESP32 Wifi module and controlled by Wifi connected Web Page.</a:t>
            </a:r>
            <a:endParaRPr sz="1600">
              <a:solidFill>
                <a:srgbClr val="4D719D"/>
              </a:solidFill>
              <a:latin typeface="Concert One"/>
              <a:ea typeface="Concert One"/>
              <a:cs typeface="Concert One"/>
              <a:sym typeface="Concert On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719D"/>
              </a:buClr>
              <a:buSzPts val="1600"/>
              <a:buFont typeface="Concert One"/>
              <a:buChar char="●"/>
            </a:pPr>
            <a:r>
              <a:rPr lang="en" sz="1600">
                <a:solidFill>
                  <a:srgbClr val="4D719D"/>
                </a:solidFill>
                <a:latin typeface="Concert One"/>
                <a:ea typeface="Concert One"/>
                <a:cs typeface="Concert One"/>
                <a:sym typeface="Concert One"/>
              </a:rPr>
              <a:t>The Pan Tilt Assembly is made for movement of camera.</a:t>
            </a:r>
            <a:endParaRPr sz="1600">
              <a:solidFill>
                <a:srgbClr val="4D719D"/>
              </a:solidFill>
              <a:latin typeface="Concert One"/>
              <a:ea typeface="Concert One"/>
              <a:cs typeface="Concert One"/>
              <a:sym typeface="Concert On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719D"/>
              </a:buClr>
              <a:buSzPts val="1600"/>
              <a:buFont typeface="Concert One"/>
              <a:buChar char="●"/>
            </a:pPr>
            <a:r>
              <a:rPr lang="en" sz="1600">
                <a:solidFill>
                  <a:srgbClr val="4D719D"/>
                </a:solidFill>
                <a:latin typeface="Concert One"/>
                <a:ea typeface="Concert One"/>
                <a:cs typeface="Concert One"/>
                <a:sym typeface="Concert One"/>
              </a:rPr>
              <a:t>The car is powered by Lithium Ion battery.</a:t>
            </a:r>
            <a:endParaRPr sz="1600">
              <a:solidFill>
                <a:srgbClr val="4D719D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344" name="Google Shape;344;p49"/>
          <p:cNvSpPr txBox="1"/>
          <p:nvPr>
            <p:ph type="title"/>
          </p:nvPr>
        </p:nvSpPr>
        <p:spPr>
          <a:xfrm>
            <a:off x="1928400" y="550775"/>
            <a:ext cx="547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INTRODUCTION</a:t>
            </a:r>
            <a:endParaRPr sz="4000"/>
          </a:p>
        </p:txBody>
      </p:sp>
      <p:pic>
        <p:nvPicPr>
          <p:cNvPr id="345" name="Google Shape;345;p49"/>
          <p:cNvPicPr preferRelativeResize="0"/>
          <p:nvPr/>
        </p:nvPicPr>
        <p:blipFill rotWithShape="1">
          <a:blip r:embed="rId3">
            <a:alphaModFix/>
          </a:blip>
          <a:srcRect b="5943" l="8403" r="24310" t="3721"/>
          <a:stretch/>
        </p:blipFill>
        <p:spPr>
          <a:xfrm>
            <a:off x="5222000" y="1392525"/>
            <a:ext cx="3734726" cy="27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/>
        </p:nvSpPr>
        <p:spPr>
          <a:xfrm>
            <a:off x="3303925" y="549125"/>
            <a:ext cx="31575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Methodology</a:t>
            </a:r>
            <a:endParaRPr sz="1800">
              <a:solidFill>
                <a:schemeClr val="accent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351" name="Google Shape;351;p50"/>
          <p:cNvSpPr txBox="1"/>
          <p:nvPr/>
        </p:nvSpPr>
        <p:spPr>
          <a:xfrm>
            <a:off x="1473500" y="1226375"/>
            <a:ext cx="66993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D0D0D"/>
                </a:solidFill>
                <a:latin typeface="Josefin Sans"/>
                <a:ea typeface="Josefin Sans"/>
                <a:cs typeface="Josefin Sans"/>
                <a:sym typeface="Josefin Sans"/>
              </a:rPr>
              <a:t>The esp starts and requests connection to the given WiFi network.</a:t>
            </a:r>
            <a:endParaRPr b="1" sz="1700">
              <a:solidFill>
                <a:srgbClr val="0D0D0D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D0D0D"/>
                </a:solidFill>
                <a:latin typeface="Josefin Sans"/>
                <a:ea typeface="Josefin Sans"/>
                <a:cs typeface="Josefin Sans"/>
                <a:sym typeface="Josefin Sans"/>
              </a:rPr>
              <a:t>After connection it created a Webpage using the same Wifi Network.</a:t>
            </a:r>
            <a:endParaRPr b="1" sz="1700">
              <a:solidFill>
                <a:srgbClr val="0D0D0D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D0D0D"/>
                </a:solidFill>
                <a:latin typeface="Josefin Sans"/>
                <a:ea typeface="Josefin Sans"/>
                <a:cs typeface="Josefin Sans"/>
                <a:sym typeface="Josefin Sans"/>
              </a:rPr>
              <a:t>User access the network to send command by the HTML webpage</a:t>
            </a:r>
            <a:endParaRPr b="1" sz="1700">
              <a:solidFill>
                <a:srgbClr val="0D0D0D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D0D0D"/>
                </a:solidFill>
                <a:latin typeface="Josefin Sans"/>
                <a:ea typeface="Josefin Sans"/>
                <a:cs typeface="Josefin Sans"/>
                <a:sym typeface="Josefin Sans"/>
              </a:rPr>
              <a:t>These are received by the ESP and performs the </a:t>
            </a:r>
            <a:r>
              <a:rPr b="1" lang="en" sz="1700">
                <a:solidFill>
                  <a:srgbClr val="0D0D0D"/>
                </a:solidFill>
                <a:latin typeface="Josefin Sans"/>
                <a:ea typeface="Josefin Sans"/>
                <a:cs typeface="Josefin Sans"/>
                <a:sym typeface="Josefin Sans"/>
              </a:rPr>
              <a:t>allotted</a:t>
            </a:r>
            <a:r>
              <a:rPr b="1" lang="en" sz="1700">
                <a:solidFill>
                  <a:srgbClr val="0D0D0D"/>
                </a:solidFill>
                <a:latin typeface="Josefin Sans"/>
                <a:ea typeface="Josefin Sans"/>
                <a:cs typeface="Josefin Sans"/>
                <a:sym typeface="Josefin Sans"/>
              </a:rPr>
              <a:t> functions as specified.</a:t>
            </a:r>
            <a:endParaRPr b="1" sz="1700">
              <a:solidFill>
                <a:srgbClr val="0D0D0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/>
          <p:nvPr>
            <p:ph type="title"/>
          </p:nvPr>
        </p:nvSpPr>
        <p:spPr>
          <a:xfrm>
            <a:off x="1836900" y="556275"/>
            <a:ext cx="547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Roboto Mono"/>
                <a:ea typeface="Roboto Mono"/>
                <a:cs typeface="Roboto Mono"/>
                <a:sym typeface="Roboto Mono"/>
              </a:rPr>
              <a:t>COMPONENTS</a:t>
            </a:r>
            <a:endParaRPr sz="4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7" name="Google Shape;357;p51"/>
          <p:cNvSpPr txBox="1"/>
          <p:nvPr>
            <p:ph idx="1" type="body"/>
          </p:nvPr>
        </p:nvSpPr>
        <p:spPr>
          <a:xfrm>
            <a:off x="1398275" y="1325200"/>
            <a:ext cx="6963300" cy="32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L298N 2A Dual H Bridge Motor Driver Module</a:t>
            </a:r>
            <a:endParaRPr sz="1450"/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2 Axis Servo Pan Tilt Assembly for SG90 MG90</a:t>
            </a:r>
            <a:endParaRPr sz="1450"/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Mini Servo Motor SG90 180 Rotation</a:t>
            </a:r>
            <a:endParaRPr sz="1450"/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>
                <a:solidFill>
                  <a:schemeClr val="dk1"/>
                </a:solidFill>
              </a:rPr>
              <a:t>ESP32 WROOM</a:t>
            </a:r>
            <a:endParaRPr sz="1450"/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4-wheel Robot Car Chassis Kit</a:t>
            </a:r>
            <a:endParaRPr sz="1450"/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AMS1117 5V Step Down Power Supply Module</a:t>
            </a:r>
            <a:endParaRPr sz="1450"/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>
                <a:solidFill>
                  <a:schemeClr val="dk1"/>
                </a:solidFill>
              </a:rPr>
              <a:t>Jumper Wire and Connecting wire</a:t>
            </a:r>
            <a:endParaRPr sz="1450">
              <a:solidFill>
                <a:schemeClr val="dk1"/>
              </a:solidFill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>
                <a:solidFill>
                  <a:schemeClr val="dk1"/>
                </a:solidFill>
              </a:rPr>
              <a:t>Li ion Battery and Battery Holder</a:t>
            </a:r>
            <a:endParaRPr sz="145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50"/>
              <a:t>Also tried, ESP32 Cam Module, OV7670 Cam, Arduino UNO,</a:t>
            </a:r>
            <a:r>
              <a:rPr lang="en" sz="1450">
                <a:solidFill>
                  <a:schemeClr val="dk1"/>
                </a:solidFill>
              </a:rPr>
              <a:t>9V HW Battery</a:t>
            </a:r>
            <a:endParaRPr sz="16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/>
          <p:nvPr>
            <p:ph type="title"/>
          </p:nvPr>
        </p:nvSpPr>
        <p:spPr>
          <a:xfrm>
            <a:off x="1891800" y="453125"/>
            <a:ext cx="5036400" cy="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Josefin Sans"/>
                <a:ea typeface="Josefin Sans"/>
                <a:cs typeface="Josefin Sans"/>
                <a:sym typeface="Josefin Sans"/>
              </a:rPr>
              <a:t>CIRCUIT DIAGRAM</a:t>
            </a:r>
            <a:endParaRPr sz="26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63" name="Google Shape;363;p52"/>
          <p:cNvSpPr txBox="1"/>
          <p:nvPr>
            <p:ph idx="1" type="body"/>
          </p:nvPr>
        </p:nvSpPr>
        <p:spPr>
          <a:xfrm>
            <a:off x="1398275" y="1401825"/>
            <a:ext cx="6963300" cy="30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275" y="992063"/>
            <a:ext cx="6711325" cy="337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3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800000">
            <a:off x="857200" y="3068125"/>
            <a:ext cx="2505700" cy="28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3"/>
          <p:cNvSpPr/>
          <p:nvPr/>
        </p:nvSpPr>
        <p:spPr>
          <a:xfrm rot="1079510">
            <a:off x="1673892" y="3315642"/>
            <a:ext cx="1022213" cy="602417"/>
          </a:xfrm>
          <a:custGeom>
            <a:rect b="b" l="l" r="r" t="t"/>
            <a:pathLst>
              <a:path extrusionOk="0" h="25961" w="44052">
                <a:moveTo>
                  <a:pt x="40035" y="0"/>
                </a:moveTo>
                <a:lnTo>
                  <a:pt x="0" y="15402"/>
                </a:lnTo>
                <a:cubicBezTo>
                  <a:pt x="0" y="15402"/>
                  <a:pt x="1513" y="15761"/>
                  <a:pt x="1873" y="16638"/>
                </a:cubicBezTo>
                <a:cubicBezTo>
                  <a:pt x="2237" y="17514"/>
                  <a:pt x="1524" y="18526"/>
                  <a:pt x="1524" y="18526"/>
                </a:cubicBezTo>
                <a:cubicBezTo>
                  <a:pt x="1524" y="18526"/>
                  <a:pt x="2999" y="18885"/>
                  <a:pt x="3380" y="19816"/>
                </a:cubicBezTo>
                <a:cubicBezTo>
                  <a:pt x="3767" y="20752"/>
                  <a:pt x="2885" y="22439"/>
                  <a:pt x="2885" y="22439"/>
                </a:cubicBezTo>
                <a:cubicBezTo>
                  <a:pt x="2885" y="22439"/>
                  <a:pt x="4447" y="23011"/>
                  <a:pt x="4703" y="23631"/>
                </a:cubicBezTo>
                <a:cubicBezTo>
                  <a:pt x="4958" y="24252"/>
                  <a:pt x="4327" y="25960"/>
                  <a:pt x="4327" y="25960"/>
                </a:cubicBezTo>
                <a:lnTo>
                  <a:pt x="44051" y="10684"/>
                </a:lnTo>
                <a:cubicBezTo>
                  <a:pt x="41510" y="9791"/>
                  <a:pt x="42609" y="7168"/>
                  <a:pt x="42609" y="7168"/>
                </a:cubicBezTo>
                <a:cubicBezTo>
                  <a:pt x="42609" y="7168"/>
                  <a:pt x="41521" y="6466"/>
                  <a:pt x="41047" y="5753"/>
                </a:cubicBezTo>
                <a:cubicBezTo>
                  <a:pt x="40574" y="5040"/>
                  <a:pt x="41434" y="3418"/>
                  <a:pt x="41434" y="3418"/>
                </a:cubicBezTo>
                <a:cubicBezTo>
                  <a:pt x="41434" y="3418"/>
                  <a:pt x="39806" y="2993"/>
                  <a:pt x="39491" y="2221"/>
                </a:cubicBezTo>
                <a:cubicBezTo>
                  <a:pt x="39175" y="1442"/>
                  <a:pt x="40035" y="0"/>
                  <a:pt x="40035" y="0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3"/>
          <p:cNvSpPr txBox="1"/>
          <p:nvPr/>
        </p:nvSpPr>
        <p:spPr>
          <a:xfrm>
            <a:off x="814525" y="1878325"/>
            <a:ext cx="35418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4D719D"/>
                </a:solidFill>
                <a:latin typeface="Josefin Sans"/>
                <a:ea typeface="Josefin Sans"/>
                <a:cs typeface="Josefin Sans"/>
                <a:sym typeface="Josefin Sans"/>
              </a:rPr>
              <a:t>CODE</a:t>
            </a:r>
            <a:endParaRPr b="1" sz="6000">
              <a:solidFill>
                <a:srgbClr val="4D719D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372" name="Google Shape;372;p53"/>
          <p:cNvSpPr txBox="1"/>
          <p:nvPr/>
        </p:nvSpPr>
        <p:spPr>
          <a:xfrm>
            <a:off x="4594375" y="878600"/>
            <a:ext cx="3496200" cy="3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Josefin Sans Medium"/>
              <a:buAutoNum type="arabicPeriod"/>
            </a:pPr>
            <a:r>
              <a:rPr lang="en" sz="1800">
                <a:solidFill>
                  <a:schemeClr val="accent2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Defining variables and </a:t>
            </a:r>
            <a:r>
              <a:rPr lang="en" sz="1800">
                <a:solidFill>
                  <a:schemeClr val="accent2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Assigning </a:t>
            </a:r>
            <a:r>
              <a:rPr lang="en" sz="1800">
                <a:solidFill>
                  <a:schemeClr val="accent2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Pins</a:t>
            </a:r>
            <a:endParaRPr sz="1800">
              <a:solidFill>
                <a:schemeClr val="accent2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Josefin Sans Medium"/>
              <a:buAutoNum type="arabicPeriod"/>
            </a:pPr>
            <a:r>
              <a:rPr lang="en" sz="1800">
                <a:solidFill>
                  <a:schemeClr val="accent2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Connecting to web server and communication</a:t>
            </a:r>
            <a:endParaRPr sz="1800">
              <a:solidFill>
                <a:schemeClr val="accent2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Josefin Sans Medium"/>
              <a:buAutoNum type="arabicPeriod"/>
            </a:pPr>
            <a:r>
              <a:rPr lang="en" sz="1800">
                <a:solidFill>
                  <a:schemeClr val="accent2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Web page code</a:t>
            </a:r>
            <a:endParaRPr sz="1800">
              <a:solidFill>
                <a:schemeClr val="accent2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Josefin Sans Medium"/>
              <a:buAutoNum type="arabicPeriod"/>
            </a:pPr>
            <a:r>
              <a:rPr lang="en" sz="1800">
                <a:solidFill>
                  <a:schemeClr val="accent2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Motor Controls</a:t>
            </a:r>
            <a:endParaRPr sz="1800">
              <a:solidFill>
                <a:schemeClr val="accent2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Josefin Sans Medium"/>
              <a:buAutoNum type="arabicPeriod"/>
            </a:pPr>
            <a:r>
              <a:rPr lang="en" sz="1800">
                <a:solidFill>
                  <a:schemeClr val="accent2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Servo Controls</a:t>
            </a:r>
            <a:endParaRPr sz="1800">
              <a:solidFill>
                <a:schemeClr val="accent2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Notebook Lesson by Slidesgo">
  <a:themeElements>
    <a:clrScheme name="Simple Light">
      <a:dk1>
        <a:srgbClr val="595959"/>
      </a:dk1>
      <a:lt1>
        <a:srgbClr val="F1C232"/>
      </a:lt1>
      <a:dk2>
        <a:srgbClr val="595959"/>
      </a:dk2>
      <a:lt2>
        <a:srgbClr val="A8D68C"/>
      </a:lt2>
      <a:accent1>
        <a:srgbClr val="F1C232"/>
      </a:accent1>
      <a:accent2>
        <a:srgbClr val="B44141"/>
      </a:accent2>
      <a:accent3>
        <a:srgbClr val="F1C232"/>
      </a:accent3>
      <a:accent4>
        <a:srgbClr val="DF7070"/>
      </a:accent4>
      <a:accent5>
        <a:srgbClr val="7A9E64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